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10"/>
  </p:notesMasterIdLst>
  <p:handoutMasterIdLst>
    <p:handoutMasterId r:id="rId111"/>
  </p:handoutMasterIdLst>
  <p:sldIdLst>
    <p:sldId id="256" r:id="rId2"/>
    <p:sldId id="257" r:id="rId3"/>
    <p:sldId id="467" r:id="rId4"/>
    <p:sldId id="468" r:id="rId5"/>
    <p:sldId id="259" r:id="rId6"/>
    <p:sldId id="258" r:id="rId7"/>
    <p:sldId id="260" r:id="rId8"/>
    <p:sldId id="499" r:id="rId9"/>
    <p:sldId id="469" r:id="rId10"/>
    <p:sldId id="261" r:id="rId11"/>
    <p:sldId id="374" r:id="rId12"/>
    <p:sldId id="262" r:id="rId13"/>
    <p:sldId id="375" r:id="rId14"/>
    <p:sldId id="473" r:id="rId15"/>
    <p:sldId id="474" r:id="rId16"/>
    <p:sldId id="475" r:id="rId17"/>
    <p:sldId id="476" r:id="rId18"/>
    <p:sldId id="465" r:id="rId19"/>
    <p:sldId id="466" r:id="rId20"/>
    <p:sldId id="471" r:id="rId21"/>
    <p:sldId id="472" r:id="rId22"/>
    <p:sldId id="376" r:id="rId23"/>
    <p:sldId id="377" r:id="rId24"/>
    <p:sldId id="378" r:id="rId25"/>
    <p:sldId id="379" r:id="rId26"/>
    <p:sldId id="478" r:id="rId27"/>
    <p:sldId id="479" r:id="rId28"/>
    <p:sldId id="480" r:id="rId29"/>
    <p:sldId id="507" r:id="rId30"/>
    <p:sldId id="503" r:id="rId31"/>
    <p:sldId id="504" r:id="rId32"/>
    <p:sldId id="505" r:id="rId33"/>
    <p:sldId id="506" r:id="rId34"/>
    <p:sldId id="383" r:id="rId35"/>
    <p:sldId id="477" r:id="rId36"/>
    <p:sldId id="457" r:id="rId37"/>
    <p:sldId id="384" r:id="rId38"/>
    <p:sldId id="385" r:id="rId39"/>
    <p:sldId id="386" r:id="rId40"/>
    <p:sldId id="456" r:id="rId41"/>
    <p:sldId id="389" r:id="rId42"/>
    <p:sldId id="508" r:id="rId43"/>
    <p:sldId id="390" r:id="rId44"/>
    <p:sldId id="391" r:id="rId45"/>
    <p:sldId id="458" r:id="rId46"/>
    <p:sldId id="392" r:id="rId47"/>
    <p:sldId id="481" r:id="rId48"/>
    <p:sldId id="393" r:id="rId49"/>
    <p:sldId id="394" r:id="rId50"/>
    <p:sldId id="395" r:id="rId51"/>
    <p:sldId id="460" r:id="rId52"/>
    <p:sldId id="396" r:id="rId53"/>
    <p:sldId id="500" r:id="rId54"/>
    <p:sldId id="501" r:id="rId55"/>
    <p:sldId id="399" r:id="rId56"/>
    <p:sldId id="400" r:id="rId57"/>
    <p:sldId id="401" r:id="rId58"/>
    <p:sldId id="497" r:id="rId59"/>
    <p:sldId id="464" r:id="rId60"/>
    <p:sldId id="498" r:id="rId61"/>
    <p:sldId id="402" r:id="rId62"/>
    <p:sldId id="403" r:id="rId63"/>
    <p:sldId id="496" r:id="rId64"/>
    <p:sldId id="461" r:id="rId65"/>
    <p:sldId id="404" r:id="rId66"/>
    <p:sldId id="405" r:id="rId67"/>
    <p:sldId id="406" r:id="rId68"/>
    <p:sldId id="407" r:id="rId69"/>
    <p:sldId id="502" r:id="rId70"/>
    <p:sldId id="413" r:id="rId71"/>
    <p:sldId id="495" r:id="rId72"/>
    <p:sldId id="482" r:id="rId73"/>
    <p:sldId id="483" r:id="rId74"/>
    <p:sldId id="414" r:id="rId75"/>
    <p:sldId id="486" r:id="rId76"/>
    <p:sldId id="487" r:id="rId77"/>
    <p:sldId id="484" r:id="rId78"/>
    <p:sldId id="485" r:id="rId79"/>
    <p:sldId id="417" r:id="rId80"/>
    <p:sldId id="488" r:id="rId81"/>
    <p:sldId id="418" r:id="rId82"/>
    <p:sldId id="489" r:id="rId83"/>
    <p:sldId id="419" r:id="rId84"/>
    <p:sldId id="490" r:id="rId85"/>
    <p:sldId id="420" r:id="rId86"/>
    <p:sldId id="421" r:id="rId87"/>
    <p:sldId id="422" r:id="rId88"/>
    <p:sldId id="423" r:id="rId89"/>
    <p:sldId id="424" r:id="rId90"/>
    <p:sldId id="425" r:id="rId91"/>
    <p:sldId id="426" r:id="rId92"/>
    <p:sldId id="427" r:id="rId93"/>
    <p:sldId id="429" r:id="rId94"/>
    <p:sldId id="430" r:id="rId95"/>
    <p:sldId id="431" r:id="rId96"/>
    <p:sldId id="432" r:id="rId97"/>
    <p:sldId id="433" r:id="rId98"/>
    <p:sldId id="434" r:id="rId99"/>
    <p:sldId id="435" r:id="rId100"/>
    <p:sldId id="436" r:id="rId101"/>
    <p:sldId id="437" r:id="rId102"/>
    <p:sldId id="491" r:id="rId103"/>
    <p:sldId id="438" r:id="rId104"/>
    <p:sldId id="492" r:id="rId105"/>
    <p:sldId id="493" r:id="rId106"/>
    <p:sldId id="494" r:id="rId107"/>
    <p:sldId id="444" r:id="rId108"/>
    <p:sldId id="445" r:id="rId109"/>
  </p:sldIdLst>
  <p:sldSz cx="9144000" cy="6858000" type="screen4x3"/>
  <p:notesSz cx="6997700" cy="9283700"/>
  <p:custShowLst>
    <p:custShow name="Custom Show 1" id="0">
      <p:sldLst>
        <p:sld r:id="rId7"/>
        <p:sld r:id="rId11"/>
      </p:sldLst>
    </p:custShow>
  </p:custShowLst>
  <p:defaultTextStyle>
    <a:defPPr>
      <a:defRPr lang="en-US"/>
    </a:defPPr>
    <a:lvl1pPr algn="l" rtl="0" eaLnBrk="0" fontAlgn="base" hangingPunct="0">
      <a:spcBef>
        <a:spcPct val="0"/>
      </a:spcBef>
      <a:spcAft>
        <a:spcPct val="0"/>
      </a:spcAft>
      <a:defRPr sz="1600" kern="1200">
        <a:solidFill>
          <a:schemeClr val="tx1"/>
        </a:solidFill>
        <a:latin typeface="Helvetica" pitchFamily="34" charset="0"/>
        <a:ea typeface="ＭＳ Ｐゴシック" pitchFamily="34" charset="-128"/>
        <a:cs typeface="+mn-cs"/>
      </a:defRPr>
    </a:lvl1pPr>
    <a:lvl2pPr marL="457200" algn="l" rtl="0" eaLnBrk="0" fontAlgn="base" hangingPunct="0">
      <a:spcBef>
        <a:spcPct val="0"/>
      </a:spcBef>
      <a:spcAft>
        <a:spcPct val="0"/>
      </a:spcAft>
      <a:defRPr sz="1600" kern="1200">
        <a:solidFill>
          <a:schemeClr val="tx1"/>
        </a:solidFill>
        <a:latin typeface="Helvetica" pitchFamily="34" charset="0"/>
        <a:ea typeface="ＭＳ Ｐゴシック" pitchFamily="34" charset="-128"/>
        <a:cs typeface="+mn-cs"/>
      </a:defRPr>
    </a:lvl2pPr>
    <a:lvl3pPr marL="914400" algn="l" rtl="0" eaLnBrk="0" fontAlgn="base" hangingPunct="0">
      <a:spcBef>
        <a:spcPct val="0"/>
      </a:spcBef>
      <a:spcAft>
        <a:spcPct val="0"/>
      </a:spcAft>
      <a:defRPr sz="1600" kern="1200">
        <a:solidFill>
          <a:schemeClr val="tx1"/>
        </a:solidFill>
        <a:latin typeface="Helvetica" pitchFamily="34" charset="0"/>
        <a:ea typeface="ＭＳ Ｐゴシック" pitchFamily="34" charset="-128"/>
        <a:cs typeface="+mn-cs"/>
      </a:defRPr>
    </a:lvl3pPr>
    <a:lvl4pPr marL="1371600" algn="l" rtl="0" eaLnBrk="0" fontAlgn="base" hangingPunct="0">
      <a:spcBef>
        <a:spcPct val="0"/>
      </a:spcBef>
      <a:spcAft>
        <a:spcPct val="0"/>
      </a:spcAft>
      <a:defRPr sz="1600" kern="1200">
        <a:solidFill>
          <a:schemeClr val="tx1"/>
        </a:solidFill>
        <a:latin typeface="Helvetica" pitchFamily="34" charset="0"/>
        <a:ea typeface="ＭＳ Ｐゴシック" pitchFamily="34" charset="-128"/>
        <a:cs typeface="+mn-cs"/>
      </a:defRPr>
    </a:lvl4pPr>
    <a:lvl5pPr marL="1828800" algn="l" rtl="0" eaLnBrk="0" fontAlgn="base" hangingPunct="0">
      <a:spcBef>
        <a:spcPct val="0"/>
      </a:spcBef>
      <a:spcAft>
        <a:spcPct val="0"/>
      </a:spcAft>
      <a:defRPr sz="1600" kern="1200">
        <a:solidFill>
          <a:schemeClr val="tx1"/>
        </a:solidFill>
        <a:latin typeface="Helvetica" pitchFamily="34" charset="0"/>
        <a:ea typeface="ＭＳ Ｐゴシック" pitchFamily="34" charset="-128"/>
        <a:cs typeface="+mn-cs"/>
      </a:defRPr>
    </a:lvl5pPr>
    <a:lvl6pPr marL="2286000" algn="l" defTabSz="914400" rtl="0" eaLnBrk="1" latinLnBrk="0" hangingPunct="1">
      <a:defRPr sz="1600" kern="1200">
        <a:solidFill>
          <a:schemeClr val="tx1"/>
        </a:solidFill>
        <a:latin typeface="Helvetica" pitchFamily="34" charset="0"/>
        <a:ea typeface="ＭＳ Ｐゴシック" pitchFamily="34" charset="-128"/>
        <a:cs typeface="+mn-cs"/>
      </a:defRPr>
    </a:lvl6pPr>
    <a:lvl7pPr marL="2743200" algn="l" defTabSz="914400" rtl="0" eaLnBrk="1" latinLnBrk="0" hangingPunct="1">
      <a:defRPr sz="1600" kern="1200">
        <a:solidFill>
          <a:schemeClr val="tx1"/>
        </a:solidFill>
        <a:latin typeface="Helvetica" pitchFamily="34" charset="0"/>
        <a:ea typeface="ＭＳ Ｐゴシック" pitchFamily="34" charset="-128"/>
        <a:cs typeface="+mn-cs"/>
      </a:defRPr>
    </a:lvl7pPr>
    <a:lvl8pPr marL="3200400" algn="l" defTabSz="914400" rtl="0" eaLnBrk="1" latinLnBrk="0" hangingPunct="1">
      <a:defRPr sz="1600" kern="1200">
        <a:solidFill>
          <a:schemeClr val="tx1"/>
        </a:solidFill>
        <a:latin typeface="Helvetica" pitchFamily="34" charset="0"/>
        <a:ea typeface="ＭＳ Ｐゴシック" pitchFamily="34" charset="-128"/>
        <a:cs typeface="+mn-cs"/>
      </a:defRPr>
    </a:lvl8pPr>
    <a:lvl9pPr marL="3657600" algn="l" defTabSz="914400" rtl="0" eaLnBrk="1" latinLnBrk="0" hangingPunct="1">
      <a:defRPr sz="1600" kern="1200">
        <a:solidFill>
          <a:schemeClr val="tx1"/>
        </a:solidFill>
        <a:latin typeface="Helvetica" pitchFamily="34" charset="0"/>
        <a:ea typeface="ＭＳ Ｐゴシック"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00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0" autoAdjust="0"/>
    <p:restoredTop sz="94602" autoAdjust="0"/>
  </p:normalViewPr>
  <p:slideViewPr>
    <p:cSldViewPr snapToGrid="0">
      <p:cViewPr>
        <p:scale>
          <a:sx n="65" d="100"/>
          <a:sy n="65" d="100"/>
        </p:scale>
        <p:origin x="-1296" y="-48"/>
      </p:cViewPr>
      <p:guideLst>
        <p:guide orient="horz" pos="679"/>
        <p:guide pos="521"/>
      </p:guideLst>
    </p:cSldViewPr>
  </p:slideViewPr>
  <p:outlineViewPr>
    <p:cViewPr>
      <p:scale>
        <a:sx n="33" d="100"/>
        <a:sy n="33" d="100"/>
      </p:scale>
      <p:origin x="0" y="107996"/>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notesMaster" Target="notesMasters/notesMaster1.xml"/><Relationship Id="rId115"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F63037-BF2C-44E4-BCD7-DB389681E094}" type="doc">
      <dgm:prSet loTypeId="urn:microsoft.com/office/officeart/2005/8/layout/hierarchy1" loCatId="hierarchy" qsTypeId="urn:microsoft.com/office/officeart/2005/8/quickstyle/3d3" qsCatId="3D" csTypeId="urn:microsoft.com/office/officeart/2005/8/colors/accent0_1" csCatId="mainScheme" phldr="1"/>
      <dgm:spPr/>
    </dgm:pt>
    <dgm:pt modelId="{7CF57F35-7E6B-4E05-A572-9FE66316F22F}">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smtClean="0">
              <a:ln/>
              <a:effectLst/>
              <a:latin typeface="Helvetica" pitchFamily="34" charset="0"/>
              <a:ea typeface="ＭＳ Ｐゴシック" pitchFamily="34" charset="-128"/>
              <a:cs typeface="Times New Roman" pitchFamily="18" charset="0"/>
            </a:rPr>
            <a:t>Indexing</a:t>
          </a:r>
          <a:endParaRPr kumimoji="0" lang="en-US" b="0" i="0" u="none" strike="noStrike" cap="none" normalizeH="0" baseline="0" dirty="0" smtClean="0">
            <a:ln/>
            <a:effectLst/>
            <a:latin typeface="Helvetica" pitchFamily="34" charset="0"/>
            <a:ea typeface="ＭＳ Ｐゴシック" pitchFamily="34" charset="-128"/>
          </a:endParaRPr>
        </a:p>
      </dgm:t>
    </dgm:pt>
    <dgm:pt modelId="{DFA5B51D-E620-40E6-85E1-A2199A9711F1}" type="parTrans" cxnId="{724900E0-08FC-49F5-AE81-D39441E0044A}">
      <dgm:prSet/>
      <dgm:spPr/>
      <dgm:t>
        <a:bodyPr/>
        <a:lstStyle/>
        <a:p>
          <a:endParaRPr lang="en-US"/>
        </a:p>
      </dgm:t>
    </dgm:pt>
    <dgm:pt modelId="{9BFCAD25-6169-46F7-82A3-671B44D84664}" type="sibTrans" cxnId="{724900E0-08FC-49F5-AE81-D39441E0044A}">
      <dgm:prSet/>
      <dgm:spPr/>
      <dgm:t>
        <a:bodyPr/>
        <a:lstStyle/>
        <a:p>
          <a:endParaRPr lang="en-US"/>
        </a:p>
      </dgm:t>
    </dgm:pt>
    <dgm:pt modelId="{66DFA964-1634-4BFB-91F7-D8E5E06D61A3}">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smtClean="0">
              <a:ln/>
              <a:effectLst/>
              <a:latin typeface="Helvetica" pitchFamily="34" charset="0"/>
              <a:ea typeface="ＭＳ Ｐゴシック" pitchFamily="34" charset="-128"/>
              <a:cs typeface="Times New Roman" pitchFamily="18" charset="0"/>
            </a:rPr>
            <a:t>Primary / Clustering</a:t>
          </a:r>
          <a:endParaRPr kumimoji="0" lang="en-US" b="0" i="0" u="none" strike="noStrike" cap="none" normalizeH="0" baseline="0" dirty="0" smtClean="0">
            <a:ln/>
            <a:effectLst/>
            <a:latin typeface="Helvetica" pitchFamily="34" charset="0"/>
            <a:ea typeface="ＭＳ Ｐゴシック" pitchFamily="34" charset="-128"/>
          </a:endParaRPr>
        </a:p>
      </dgm:t>
    </dgm:pt>
    <dgm:pt modelId="{13BA5A3D-FD22-4B3D-88DA-FE0D2E15D4D8}" type="parTrans" cxnId="{C13D8B28-907E-4F9E-AA1B-278048EB422C}">
      <dgm:prSet/>
      <dgm:spPr/>
      <dgm:t>
        <a:bodyPr/>
        <a:lstStyle/>
        <a:p>
          <a:endParaRPr lang="en-US"/>
        </a:p>
      </dgm:t>
    </dgm:pt>
    <dgm:pt modelId="{57CE3549-7F6C-4E71-A303-9305322DB108}" type="sibTrans" cxnId="{C13D8B28-907E-4F9E-AA1B-278048EB422C}">
      <dgm:prSet/>
      <dgm:spPr/>
      <dgm:t>
        <a:bodyPr/>
        <a:lstStyle/>
        <a:p>
          <a:endParaRPr lang="en-US"/>
        </a:p>
      </dgm:t>
    </dgm:pt>
    <dgm:pt modelId="{C87B618B-AE5A-4941-97CA-0313D9169DC7}">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smtClean="0">
              <a:ln/>
              <a:effectLst/>
              <a:latin typeface="Helvetica" pitchFamily="34" charset="0"/>
              <a:ea typeface="ＭＳ Ｐゴシック" pitchFamily="34" charset="-128"/>
              <a:cs typeface="Times New Roman" pitchFamily="18" charset="0"/>
            </a:rPr>
            <a:t>Dense</a:t>
          </a:r>
          <a:endParaRPr kumimoji="0" lang="en-US" b="0" i="0" u="none" strike="noStrike" cap="none" normalizeH="0" baseline="0" dirty="0" smtClean="0">
            <a:ln/>
            <a:effectLst/>
            <a:latin typeface="Helvetica" pitchFamily="34" charset="0"/>
            <a:ea typeface="ＭＳ Ｐゴシック" pitchFamily="34" charset="-128"/>
          </a:endParaRPr>
        </a:p>
      </dgm:t>
    </dgm:pt>
    <dgm:pt modelId="{C65F7C19-C15B-491F-830F-E17DB230AA46}" type="parTrans" cxnId="{F5B151D0-0F85-43C5-8736-1A0D1740AE6A}">
      <dgm:prSet/>
      <dgm:spPr/>
      <dgm:t>
        <a:bodyPr/>
        <a:lstStyle/>
        <a:p>
          <a:endParaRPr lang="en-US"/>
        </a:p>
      </dgm:t>
    </dgm:pt>
    <dgm:pt modelId="{04030135-665B-4AD1-BE54-ACB37278DD60}" type="sibTrans" cxnId="{F5B151D0-0F85-43C5-8736-1A0D1740AE6A}">
      <dgm:prSet/>
      <dgm:spPr/>
      <dgm:t>
        <a:bodyPr/>
        <a:lstStyle/>
        <a:p>
          <a:endParaRPr lang="en-US"/>
        </a:p>
      </dgm:t>
    </dgm:pt>
    <dgm:pt modelId="{43E88D79-D827-442E-BA07-B13AC52E1E3C}">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smtClean="0">
              <a:ln/>
              <a:effectLst/>
              <a:latin typeface="Helvetica" pitchFamily="34" charset="0"/>
              <a:ea typeface="ＭＳ Ｐゴシック" pitchFamily="34" charset="-128"/>
              <a:cs typeface="Times New Roman" pitchFamily="18" charset="0"/>
            </a:rPr>
            <a:t>Sparse</a:t>
          </a:r>
          <a:endParaRPr kumimoji="0" lang="en-US" b="0" i="0" u="none" strike="noStrike" cap="none" normalizeH="0" baseline="0" dirty="0" smtClean="0">
            <a:ln/>
            <a:effectLst/>
            <a:latin typeface="Helvetica" pitchFamily="34" charset="0"/>
            <a:ea typeface="ＭＳ Ｐゴシック" pitchFamily="34" charset="-128"/>
          </a:endParaRPr>
        </a:p>
      </dgm:t>
    </dgm:pt>
    <dgm:pt modelId="{0E03F246-CD6B-4DB7-A047-EC7420FA7AB9}" type="parTrans" cxnId="{B7F5F918-FF34-44C2-95CA-7C20E9AACA88}">
      <dgm:prSet/>
      <dgm:spPr/>
      <dgm:t>
        <a:bodyPr/>
        <a:lstStyle/>
        <a:p>
          <a:endParaRPr lang="en-US"/>
        </a:p>
      </dgm:t>
    </dgm:pt>
    <dgm:pt modelId="{C58135D7-AFBD-4A3F-812F-06D66273A8A1}" type="sibTrans" cxnId="{B7F5F918-FF34-44C2-95CA-7C20E9AACA88}">
      <dgm:prSet/>
      <dgm:spPr/>
      <dgm:t>
        <a:bodyPr/>
        <a:lstStyle/>
        <a:p>
          <a:endParaRPr lang="en-US"/>
        </a:p>
      </dgm:t>
    </dgm:pt>
    <dgm:pt modelId="{72B70358-6064-495E-9D9F-C74EAD303775}">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smtClean="0">
              <a:ln/>
              <a:effectLst/>
              <a:latin typeface="Helvetica" pitchFamily="34" charset="0"/>
              <a:ea typeface="ＭＳ Ｐゴシック" pitchFamily="34" charset="-128"/>
              <a:cs typeface="Times New Roman" pitchFamily="18" charset="0"/>
            </a:rPr>
            <a:t>Secondary / Non-Clustering</a:t>
          </a:r>
          <a:endParaRPr kumimoji="0" lang="en-US" b="0" i="0" u="none" strike="noStrike" cap="none" normalizeH="0" baseline="0" dirty="0" smtClean="0">
            <a:ln/>
            <a:effectLst/>
            <a:latin typeface="Helvetica" pitchFamily="34" charset="0"/>
            <a:ea typeface="ＭＳ Ｐゴシック" pitchFamily="34" charset="-128"/>
          </a:endParaRPr>
        </a:p>
      </dgm:t>
    </dgm:pt>
    <dgm:pt modelId="{D4FA38A7-7CE5-498F-854A-DF8BA3BB005F}" type="parTrans" cxnId="{3F70AA2D-0EEA-44BA-8E4B-40D1E2E64AA6}">
      <dgm:prSet/>
      <dgm:spPr/>
      <dgm:t>
        <a:bodyPr/>
        <a:lstStyle/>
        <a:p>
          <a:endParaRPr lang="en-US"/>
        </a:p>
      </dgm:t>
    </dgm:pt>
    <dgm:pt modelId="{7074ED8E-35B6-4947-823C-15C7DF8B23EA}" type="sibTrans" cxnId="{3F70AA2D-0EEA-44BA-8E4B-40D1E2E64AA6}">
      <dgm:prSet/>
      <dgm:spPr/>
      <dgm:t>
        <a:bodyPr/>
        <a:lstStyle/>
        <a:p>
          <a:endParaRPr lang="en-US"/>
        </a:p>
      </dgm:t>
    </dgm:pt>
    <dgm:pt modelId="{CFED9779-50B0-4841-A08B-8F9888121518}">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effectLst/>
              <a:latin typeface="Helvetica" pitchFamily="34" charset="0"/>
              <a:ea typeface="ＭＳ Ｐゴシック" pitchFamily="34" charset="-128"/>
            </a:rPr>
            <a:t>Dense</a:t>
          </a:r>
        </a:p>
      </dgm:t>
    </dgm:pt>
    <dgm:pt modelId="{438E665E-AFA8-43BC-B695-92EAD11AD1E6}" type="parTrans" cxnId="{F679AE51-DFCE-4BF0-B830-D3515DFD1F6F}">
      <dgm:prSet/>
      <dgm:spPr/>
      <dgm:t>
        <a:bodyPr/>
        <a:lstStyle/>
        <a:p>
          <a:endParaRPr lang="en-US"/>
        </a:p>
      </dgm:t>
    </dgm:pt>
    <dgm:pt modelId="{80E9E8EB-9180-44DA-BD79-2DC5C1629290}" type="sibTrans" cxnId="{F679AE51-DFCE-4BF0-B830-D3515DFD1F6F}">
      <dgm:prSet/>
      <dgm:spPr/>
      <dgm:t>
        <a:bodyPr/>
        <a:lstStyle/>
        <a:p>
          <a:endParaRPr lang="en-US"/>
        </a:p>
      </dgm:t>
    </dgm:pt>
    <dgm:pt modelId="{F46A0453-C1A0-4B96-AE4A-274C87C60A7E}" type="pres">
      <dgm:prSet presAssocID="{9EF63037-BF2C-44E4-BCD7-DB389681E094}" presName="hierChild1" presStyleCnt="0">
        <dgm:presLayoutVars>
          <dgm:chPref val="1"/>
          <dgm:dir/>
          <dgm:animOne val="branch"/>
          <dgm:animLvl val="lvl"/>
          <dgm:resizeHandles/>
        </dgm:presLayoutVars>
      </dgm:prSet>
      <dgm:spPr/>
    </dgm:pt>
    <dgm:pt modelId="{37A4E89A-5D92-41D8-97E6-15F5531DDD5F}" type="pres">
      <dgm:prSet presAssocID="{7CF57F35-7E6B-4E05-A572-9FE66316F22F}" presName="hierRoot1" presStyleCnt="0"/>
      <dgm:spPr/>
    </dgm:pt>
    <dgm:pt modelId="{34DD4868-0FF2-488C-8BE2-D786A0E5B2B7}" type="pres">
      <dgm:prSet presAssocID="{7CF57F35-7E6B-4E05-A572-9FE66316F22F}" presName="composite" presStyleCnt="0"/>
      <dgm:spPr/>
    </dgm:pt>
    <dgm:pt modelId="{AF0AF841-E8C5-4CE2-8FF7-8AF3C0502B74}" type="pres">
      <dgm:prSet presAssocID="{7CF57F35-7E6B-4E05-A572-9FE66316F22F}" presName="background" presStyleLbl="node0" presStyleIdx="0" presStyleCnt="1"/>
      <dgm:spPr/>
    </dgm:pt>
    <dgm:pt modelId="{F9854935-20D4-46EC-ADE1-8634E7BF6E1C}" type="pres">
      <dgm:prSet presAssocID="{7CF57F35-7E6B-4E05-A572-9FE66316F22F}" presName="text" presStyleLbl="fgAcc0" presStyleIdx="0" presStyleCnt="1">
        <dgm:presLayoutVars>
          <dgm:chPref val="3"/>
        </dgm:presLayoutVars>
      </dgm:prSet>
      <dgm:spPr/>
      <dgm:t>
        <a:bodyPr/>
        <a:lstStyle/>
        <a:p>
          <a:endParaRPr lang="en-US"/>
        </a:p>
      </dgm:t>
    </dgm:pt>
    <dgm:pt modelId="{EF3AFE3C-40FD-4A45-9909-AC6413EC039C}" type="pres">
      <dgm:prSet presAssocID="{7CF57F35-7E6B-4E05-A572-9FE66316F22F}" presName="hierChild2" presStyleCnt="0"/>
      <dgm:spPr/>
    </dgm:pt>
    <dgm:pt modelId="{EA0A5F77-4EFA-4F62-8A5E-F32D610B9570}" type="pres">
      <dgm:prSet presAssocID="{13BA5A3D-FD22-4B3D-88DA-FE0D2E15D4D8}" presName="Name10" presStyleLbl="parChTrans1D2" presStyleIdx="0" presStyleCnt="2"/>
      <dgm:spPr/>
      <dgm:t>
        <a:bodyPr/>
        <a:lstStyle/>
        <a:p>
          <a:endParaRPr lang="en-US"/>
        </a:p>
      </dgm:t>
    </dgm:pt>
    <dgm:pt modelId="{48CC72C5-9923-4777-BE9B-0A3C5C195F38}" type="pres">
      <dgm:prSet presAssocID="{66DFA964-1634-4BFB-91F7-D8E5E06D61A3}" presName="hierRoot2" presStyleCnt="0"/>
      <dgm:spPr/>
    </dgm:pt>
    <dgm:pt modelId="{124FE858-3F37-42D7-8D3F-DBF71BFD687E}" type="pres">
      <dgm:prSet presAssocID="{66DFA964-1634-4BFB-91F7-D8E5E06D61A3}" presName="composite2" presStyleCnt="0"/>
      <dgm:spPr/>
    </dgm:pt>
    <dgm:pt modelId="{0ED58D38-3C83-435D-89E9-CD501D2E651D}" type="pres">
      <dgm:prSet presAssocID="{66DFA964-1634-4BFB-91F7-D8E5E06D61A3}" presName="background2" presStyleLbl="node2" presStyleIdx="0" presStyleCnt="2"/>
      <dgm:spPr/>
    </dgm:pt>
    <dgm:pt modelId="{D4F3D44E-5A62-4A8E-A708-DA1CA86EE8A4}" type="pres">
      <dgm:prSet presAssocID="{66DFA964-1634-4BFB-91F7-D8E5E06D61A3}" presName="text2" presStyleLbl="fgAcc2" presStyleIdx="0" presStyleCnt="2">
        <dgm:presLayoutVars>
          <dgm:chPref val="3"/>
        </dgm:presLayoutVars>
      </dgm:prSet>
      <dgm:spPr/>
      <dgm:t>
        <a:bodyPr/>
        <a:lstStyle/>
        <a:p>
          <a:endParaRPr lang="en-US"/>
        </a:p>
      </dgm:t>
    </dgm:pt>
    <dgm:pt modelId="{BB308BEE-06C5-404B-BE0C-54E1484DA51A}" type="pres">
      <dgm:prSet presAssocID="{66DFA964-1634-4BFB-91F7-D8E5E06D61A3}" presName="hierChild3" presStyleCnt="0"/>
      <dgm:spPr/>
    </dgm:pt>
    <dgm:pt modelId="{6013A463-1404-4F30-9C7B-1D914018469E}" type="pres">
      <dgm:prSet presAssocID="{C65F7C19-C15B-491F-830F-E17DB230AA46}" presName="Name17" presStyleLbl="parChTrans1D3" presStyleIdx="0" presStyleCnt="3"/>
      <dgm:spPr/>
      <dgm:t>
        <a:bodyPr/>
        <a:lstStyle/>
        <a:p>
          <a:endParaRPr lang="en-US"/>
        </a:p>
      </dgm:t>
    </dgm:pt>
    <dgm:pt modelId="{4DD10962-190C-4AD6-94EC-0654F00B1E2D}" type="pres">
      <dgm:prSet presAssocID="{C87B618B-AE5A-4941-97CA-0313D9169DC7}" presName="hierRoot3" presStyleCnt="0"/>
      <dgm:spPr/>
    </dgm:pt>
    <dgm:pt modelId="{8CABE405-4FEF-469A-BE72-B7C74DEF9DA8}" type="pres">
      <dgm:prSet presAssocID="{C87B618B-AE5A-4941-97CA-0313D9169DC7}" presName="composite3" presStyleCnt="0"/>
      <dgm:spPr/>
    </dgm:pt>
    <dgm:pt modelId="{4A2AD363-5EEE-4F2D-97D3-063FA963B19D}" type="pres">
      <dgm:prSet presAssocID="{C87B618B-AE5A-4941-97CA-0313D9169DC7}" presName="background3" presStyleLbl="node3" presStyleIdx="0" presStyleCnt="3"/>
      <dgm:spPr/>
    </dgm:pt>
    <dgm:pt modelId="{7EC44253-BC0D-4463-9DA8-6E3873C6ADBE}" type="pres">
      <dgm:prSet presAssocID="{C87B618B-AE5A-4941-97CA-0313D9169DC7}" presName="text3" presStyleLbl="fgAcc3" presStyleIdx="0" presStyleCnt="3">
        <dgm:presLayoutVars>
          <dgm:chPref val="3"/>
        </dgm:presLayoutVars>
      </dgm:prSet>
      <dgm:spPr/>
      <dgm:t>
        <a:bodyPr/>
        <a:lstStyle/>
        <a:p>
          <a:endParaRPr lang="en-US"/>
        </a:p>
      </dgm:t>
    </dgm:pt>
    <dgm:pt modelId="{7CDE3383-5032-46B8-98DA-253935FD05A9}" type="pres">
      <dgm:prSet presAssocID="{C87B618B-AE5A-4941-97CA-0313D9169DC7}" presName="hierChild4" presStyleCnt="0"/>
      <dgm:spPr/>
    </dgm:pt>
    <dgm:pt modelId="{32BA509D-3585-4F67-9EFF-F7ABD4FD0816}" type="pres">
      <dgm:prSet presAssocID="{0E03F246-CD6B-4DB7-A047-EC7420FA7AB9}" presName="Name17" presStyleLbl="parChTrans1D3" presStyleIdx="1" presStyleCnt="3"/>
      <dgm:spPr/>
      <dgm:t>
        <a:bodyPr/>
        <a:lstStyle/>
        <a:p>
          <a:endParaRPr lang="en-US"/>
        </a:p>
      </dgm:t>
    </dgm:pt>
    <dgm:pt modelId="{C7A14A18-BAC1-4A68-94E7-7BEC3633AF26}" type="pres">
      <dgm:prSet presAssocID="{43E88D79-D827-442E-BA07-B13AC52E1E3C}" presName="hierRoot3" presStyleCnt="0"/>
      <dgm:spPr/>
    </dgm:pt>
    <dgm:pt modelId="{90183914-75B5-4260-AEFE-567F5D445577}" type="pres">
      <dgm:prSet presAssocID="{43E88D79-D827-442E-BA07-B13AC52E1E3C}" presName="composite3" presStyleCnt="0"/>
      <dgm:spPr/>
    </dgm:pt>
    <dgm:pt modelId="{117B5EB9-F7CC-45D2-94F4-A463BCB29998}" type="pres">
      <dgm:prSet presAssocID="{43E88D79-D827-442E-BA07-B13AC52E1E3C}" presName="background3" presStyleLbl="node3" presStyleIdx="1" presStyleCnt="3"/>
      <dgm:spPr/>
    </dgm:pt>
    <dgm:pt modelId="{22979EF5-9722-4029-B733-7FD9906207B8}" type="pres">
      <dgm:prSet presAssocID="{43E88D79-D827-442E-BA07-B13AC52E1E3C}" presName="text3" presStyleLbl="fgAcc3" presStyleIdx="1" presStyleCnt="3">
        <dgm:presLayoutVars>
          <dgm:chPref val="3"/>
        </dgm:presLayoutVars>
      </dgm:prSet>
      <dgm:spPr/>
      <dgm:t>
        <a:bodyPr/>
        <a:lstStyle/>
        <a:p>
          <a:endParaRPr lang="en-US"/>
        </a:p>
      </dgm:t>
    </dgm:pt>
    <dgm:pt modelId="{19849A1F-0FF0-4834-94E1-F5A8DC5210C1}" type="pres">
      <dgm:prSet presAssocID="{43E88D79-D827-442E-BA07-B13AC52E1E3C}" presName="hierChild4" presStyleCnt="0"/>
      <dgm:spPr/>
    </dgm:pt>
    <dgm:pt modelId="{C38A4977-6D0A-4CCD-9A66-CB0481AD4004}" type="pres">
      <dgm:prSet presAssocID="{D4FA38A7-7CE5-498F-854A-DF8BA3BB005F}" presName="Name10" presStyleLbl="parChTrans1D2" presStyleIdx="1" presStyleCnt="2"/>
      <dgm:spPr/>
      <dgm:t>
        <a:bodyPr/>
        <a:lstStyle/>
        <a:p>
          <a:endParaRPr lang="en-US"/>
        </a:p>
      </dgm:t>
    </dgm:pt>
    <dgm:pt modelId="{EA9BA6DE-900A-4062-864C-3FB2489FFE4E}" type="pres">
      <dgm:prSet presAssocID="{72B70358-6064-495E-9D9F-C74EAD303775}" presName="hierRoot2" presStyleCnt="0"/>
      <dgm:spPr/>
    </dgm:pt>
    <dgm:pt modelId="{9AFAD581-F888-47BF-8C4A-07D74F5016B3}" type="pres">
      <dgm:prSet presAssocID="{72B70358-6064-495E-9D9F-C74EAD303775}" presName="composite2" presStyleCnt="0"/>
      <dgm:spPr/>
    </dgm:pt>
    <dgm:pt modelId="{5646B2D4-AB46-4563-9756-9C70BE2D77E4}" type="pres">
      <dgm:prSet presAssocID="{72B70358-6064-495E-9D9F-C74EAD303775}" presName="background2" presStyleLbl="node2" presStyleIdx="1" presStyleCnt="2"/>
      <dgm:spPr/>
    </dgm:pt>
    <dgm:pt modelId="{C520FCBA-4F09-49F3-9526-C78771503817}" type="pres">
      <dgm:prSet presAssocID="{72B70358-6064-495E-9D9F-C74EAD303775}" presName="text2" presStyleLbl="fgAcc2" presStyleIdx="1" presStyleCnt="2">
        <dgm:presLayoutVars>
          <dgm:chPref val="3"/>
        </dgm:presLayoutVars>
      </dgm:prSet>
      <dgm:spPr/>
      <dgm:t>
        <a:bodyPr/>
        <a:lstStyle/>
        <a:p>
          <a:endParaRPr lang="en-US"/>
        </a:p>
      </dgm:t>
    </dgm:pt>
    <dgm:pt modelId="{CE2A1CE1-992E-4AC9-B0ED-6B45F737860D}" type="pres">
      <dgm:prSet presAssocID="{72B70358-6064-495E-9D9F-C74EAD303775}" presName="hierChild3" presStyleCnt="0"/>
      <dgm:spPr/>
    </dgm:pt>
    <dgm:pt modelId="{C04F1F41-DE8D-490B-8B93-67392CB5DCA8}" type="pres">
      <dgm:prSet presAssocID="{438E665E-AFA8-43BC-B695-92EAD11AD1E6}" presName="Name17" presStyleLbl="parChTrans1D3" presStyleIdx="2" presStyleCnt="3"/>
      <dgm:spPr/>
      <dgm:t>
        <a:bodyPr/>
        <a:lstStyle/>
        <a:p>
          <a:endParaRPr lang="en-US"/>
        </a:p>
      </dgm:t>
    </dgm:pt>
    <dgm:pt modelId="{052D7941-B4BD-4FAF-B7C2-F41FE6785B07}" type="pres">
      <dgm:prSet presAssocID="{CFED9779-50B0-4841-A08B-8F9888121518}" presName="hierRoot3" presStyleCnt="0"/>
      <dgm:spPr/>
    </dgm:pt>
    <dgm:pt modelId="{2B3B10A4-85CA-4932-A508-EC80094D898D}" type="pres">
      <dgm:prSet presAssocID="{CFED9779-50B0-4841-A08B-8F9888121518}" presName="composite3" presStyleCnt="0"/>
      <dgm:spPr/>
    </dgm:pt>
    <dgm:pt modelId="{85DDFC1A-C5EF-4FEE-A0B3-A13362A770BC}" type="pres">
      <dgm:prSet presAssocID="{CFED9779-50B0-4841-A08B-8F9888121518}" presName="background3" presStyleLbl="node3" presStyleIdx="2" presStyleCnt="3"/>
      <dgm:spPr/>
    </dgm:pt>
    <dgm:pt modelId="{068FD239-5BCA-4530-9FAF-2C14AE869483}" type="pres">
      <dgm:prSet presAssocID="{CFED9779-50B0-4841-A08B-8F9888121518}" presName="text3" presStyleLbl="fgAcc3" presStyleIdx="2" presStyleCnt="3">
        <dgm:presLayoutVars>
          <dgm:chPref val="3"/>
        </dgm:presLayoutVars>
      </dgm:prSet>
      <dgm:spPr/>
      <dgm:t>
        <a:bodyPr/>
        <a:lstStyle/>
        <a:p>
          <a:endParaRPr lang="en-US"/>
        </a:p>
      </dgm:t>
    </dgm:pt>
    <dgm:pt modelId="{B65EC5A3-CC87-489E-BC3B-D5A5FBD4F38C}" type="pres">
      <dgm:prSet presAssocID="{CFED9779-50B0-4841-A08B-8F9888121518}" presName="hierChild4" presStyleCnt="0"/>
      <dgm:spPr/>
    </dgm:pt>
  </dgm:ptLst>
  <dgm:cxnLst>
    <dgm:cxn modelId="{2A41619F-6435-46BF-B094-A7F78F89C307}" type="presOf" srcId="{D4FA38A7-7CE5-498F-854A-DF8BA3BB005F}" destId="{C38A4977-6D0A-4CCD-9A66-CB0481AD4004}" srcOrd="0" destOrd="0" presId="urn:microsoft.com/office/officeart/2005/8/layout/hierarchy1"/>
    <dgm:cxn modelId="{A672DDD3-993A-4304-B976-56619C47B440}" type="presOf" srcId="{43E88D79-D827-442E-BA07-B13AC52E1E3C}" destId="{22979EF5-9722-4029-B733-7FD9906207B8}" srcOrd="0" destOrd="0" presId="urn:microsoft.com/office/officeart/2005/8/layout/hierarchy1"/>
    <dgm:cxn modelId="{2CE15E89-7688-45AF-AF14-3B0B21136FA5}" type="presOf" srcId="{7CF57F35-7E6B-4E05-A572-9FE66316F22F}" destId="{F9854935-20D4-46EC-ADE1-8634E7BF6E1C}" srcOrd="0" destOrd="0" presId="urn:microsoft.com/office/officeart/2005/8/layout/hierarchy1"/>
    <dgm:cxn modelId="{724900E0-08FC-49F5-AE81-D39441E0044A}" srcId="{9EF63037-BF2C-44E4-BCD7-DB389681E094}" destId="{7CF57F35-7E6B-4E05-A572-9FE66316F22F}" srcOrd="0" destOrd="0" parTransId="{DFA5B51D-E620-40E6-85E1-A2199A9711F1}" sibTransId="{9BFCAD25-6169-46F7-82A3-671B44D84664}"/>
    <dgm:cxn modelId="{D7571825-1933-4264-8111-1A54B8B76B38}" type="presOf" srcId="{0E03F246-CD6B-4DB7-A047-EC7420FA7AB9}" destId="{32BA509D-3585-4F67-9EFF-F7ABD4FD0816}" srcOrd="0" destOrd="0" presId="urn:microsoft.com/office/officeart/2005/8/layout/hierarchy1"/>
    <dgm:cxn modelId="{5573C34C-2115-4267-AA77-606FEDE3D488}" type="presOf" srcId="{CFED9779-50B0-4841-A08B-8F9888121518}" destId="{068FD239-5BCA-4530-9FAF-2C14AE869483}" srcOrd="0" destOrd="0" presId="urn:microsoft.com/office/officeart/2005/8/layout/hierarchy1"/>
    <dgm:cxn modelId="{8C4481E2-5C6D-43F1-9657-2D1C52650F21}" type="presOf" srcId="{72B70358-6064-495E-9D9F-C74EAD303775}" destId="{C520FCBA-4F09-49F3-9526-C78771503817}" srcOrd="0" destOrd="0" presId="urn:microsoft.com/office/officeart/2005/8/layout/hierarchy1"/>
    <dgm:cxn modelId="{F679AE51-DFCE-4BF0-B830-D3515DFD1F6F}" srcId="{72B70358-6064-495E-9D9F-C74EAD303775}" destId="{CFED9779-50B0-4841-A08B-8F9888121518}" srcOrd="0" destOrd="0" parTransId="{438E665E-AFA8-43BC-B695-92EAD11AD1E6}" sibTransId="{80E9E8EB-9180-44DA-BD79-2DC5C1629290}"/>
    <dgm:cxn modelId="{F5B151D0-0F85-43C5-8736-1A0D1740AE6A}" srcId="{66DFA964-1634-4BFB-91F7-D8E5E06D61A3}" destId="{C87B618B-AE5A-4941-97CA-0313D9169DC7}" srcOrd="0" destOrd="0" parTransId="{C65F7C19-C15B-491F-830F-E17DB230AA46}" sibTransId="{04030135-665B-4AD1-BE54-ACB37278DD60}"/>
    <dgm:cxn modelId="{8E83AF96-2324-432D-ADA4-D9D69B0B62B1}" type="presOf" srcId="{9EF63037-BF2C-44E4-BCD7-DB389681E094}" destId="{F46A0453-C1A0-4B96-AE4A-274C87C60A7E}" srcOrd="0" destOrd="0" presId="urn:microsoft.com/office/officeart/2005/8/layout/hierarchy1"/>
    <dgm:cxn modelId="{276CC661-DD74-4060-9C17-67B3E561B365}" type="presOf" srcId="{438E665E-AFA8-43BC-B695-92EAD11AD1E6}" destId="{C04F1F41-DE8D-490B-8B93-67392CB5DCA8}" srcOrd="0" destOrd="0" presId="urn:microsoft.com/office/officeart/2005/8/layout/hierarchy1"/>
    <dgm:cxn modelId="{4BFE97A3-DCC5-4A6F-B3E7-F2A6FFAFA156}" type="presOf" srcId="{66DFA964-1634-4BFB-91F7-D8E5E06D61A3}" destId="{D4F3D44E-5A62-4A8E-A708-DA1CA86EE8A4}" srcOrd="0" destOrd="0" presId="urn:microsoft.com/office/officeart/2005/8/layout/hierarchy1"/>
    <dgm:cxn modelId="{3F70AA2D-0EEA-44BA-8E4B-40D1E2E64AA6}" srcId="{7CF57F35-7E6B-4E05-A572-9FE66316F22F}" destId="{72B70358-6064-495E-9D9F-C74EAD303775}" srcOrd="1" destOrd="0" parTransId="{D4FA38A7-7CE5-498F-854A-DF8BA3BB005F}" sibTransId="{7074ED8E-35B6-4947-823C-15C7DF8B23EA}"/>
    <dgm:cxn modelId="{FC3CAED7-40B6-4A88-AF34-2B56F755B41D}" type="presOf" srcId="{13BA5A3D-FD22-4B3D-88DA-FE0D2E15D4D8}" destId="{EA0A5F77-4EFA-4F62-8A5E-F32D610B9570}" srcOrd="0" destOrd="0" presId="urn:microsoft.com/office/officeart/2005/8/layout/hierarchy1"/>
    <dgm:cxn modelId="{8D9BA59F-EFFB-4837-A133-809707216A09}" type="presOf" srcId="{C87B618B-AE5A-4941-97CA-0313D9169DC7}" destId="{7EC44253-BC0D-4463-9DA8-6E3873C6ADBE}" srcOrd="0" destOrd="0" presId="urn:microsoft.com/office/officeart/2005/8/layout/hierarchy1"/>
    <dgm:cxn modelId="{0D6257B1-5B74-4A78-A1CD-D2303FD9CE0D}" type="presOf" srcId="{C65F7C19-C15B-491F-830F-E17DB230AA46}" destId="{6013A463-1404-4F30-9C7B-1D914018469E}" srcOrd="0" destOrd="0" presId="urn:microsoft.com/office/officeart/2005/8/layout/hierarchy1"/>
    <dgm:cxn modelId="{C13D8B28-907E-4F9E-AA1B-278048EB422C}" srcId="{7CF57F35-7E6B-4E05-A572-9FE66316F22F}" destId="{66DFA964-1634-4BFB-91F7-D8E5E06D61A3}" srcOrd="0" destOrd="0" parTransId="{13BA5A3D-FD22-4B3D-88DA-FE0D2E15D4D8}" sibTransId="{57CE3549-7F6C-4E71-A303-9305322DB108}"/>
    <dgm:cxn modelId="{B7F5F918-FF34-44C2-95CA-7C20E9AACA88}" srcId="{66DFA964-1634-4BFB-91F7-D8E5E06D61A3}" destId="{43E88D79-D827-442E-BA07-B13AC52E1E3C}" srcOrd="1" destOrd="0" parTransId="{0E03F246-CD6B-4DB7-A047-EC7420FA7AB9}" sibTransId="{C58135D7-AFBD-4A3F-812F-06D66273A8A1}"/>
    <dgm:cxn modelId="{7123306F-2E5D-4623-AC87-F7A45A65DE74}" type="presParOf" srcId="{F46A0453-C1A0-4B96-AE4A-274C87C60A7E}" destId="{37A4E89A-5D92-41D8-97E6-15F5531DDD5F}" srcOrd="0" destOrd="0" presId="urn:microsoft.com/office/officeart/2005/8/layout/hierarchy1"/>
    <dgm:cxn modelId="{E9C98614-46CB-40D3-8AA3-92B5E4D5BB0E}" type="presParOf" srcId="{37A4E89A-5D92-41D8-97E6-15F5531DDD5F}" destId="{34DD4868-0FF2-488C-8BE2-D786A0E5B2B7}" srcOrd="0" destOrd="0" presId="urn:microsoft.com/office/officeart/2005/8/layout/hierarchy1"/>
    <dgm:cxn modelId="{84367BF6-0048-42B1-B2C6-40878C31E89C}" type="presParOf" srcId="{34DD4868-0FF2-488C-8BE2-D786A0E5B2B7}" destId="{AF0AF841-E8C5-4CE2-8FF7-8AF3C0502B74}" srcOrd="0" destOrd="0" presId="urn:microsoft.com/office/officeart/2005/8/layout/hierarchy1"/>
    <dgm:cxn modelId="{0E3DF831-7656-4A4D-8BA5-804E1C33AEB6}" type="presParOf" srcId="{34DD4868-0FF2-488C-8BE2-D786A0E5B2B7}" destId="{F9854935-20D4-46EC-ADE1-8634E7BF6E1C}" srcOrd="1" destOrd="0" presId="urn:microsoft.com/office/officeart/2005/8/layout/hierarchy1"/>
    <dgm:cxn modelId="{B0B02CBA-4552-4052-B27A-D31F09FC16B5}" type="presParOf" srcId="{37A4E89A-5D92-41D8-97E6-15F5531DDD5F}" destId="{EF3AFE3C-40FD-4A45-9909-AC6413EC039C}" srcOrd="1" destOrd="0" presId="urn:microsoft.com/office/officeart/2005/8/layout/hierarchy1"/>
    <dgm:cxn modelId="{7A9096FC-1E8C-453E-8CF2-BB0739EB99A7}" type="presParOf" srcId="{EF3AFE3C-40FD-4A45-9909-AC6413EC039C}" destId="{EA0A5F77-4EFA-4F62-8A5E-F32D610B9570}" srcOrd="0" destOrd="0" presId="urn:microsoft.com/office/officeart/2005/8/layout/hierarchy1"/>
    <dgm:cxn modelId="{976A2591-10B3-445F-9821-51E7FA47BFC2}" type="presParOf" srcId="{EF3AFE3C-40FD-4A45-9909-AC6413EC039C}" destId="{48CC72C5-9923-4777-BE9B-0A3C5C195F38}" srcOrd="1" destOrd="0" presId="urn:microsoft.com/office/officeart/2005/8/layout/hierarchy1"/>
    <dgm:cxn modelId="{6E05E483-3682-462F-B5DE-15B27B0FB56A}" type="presParOf" srcId="{48CC72C5-9923-4777-BE9B-0A3C5C195F38}" destId="{124FE858-3F37-42D7-8D3F-DBF71BFD687E}" srcOrd="0" destOrd="0" presId="urn:microsoft.com/office/officeart/2005/8/layout/hierarchy1"/>
    <dgm:cxn modelId="{D853C53F-3A9B-45AE-A6B2-7F8A6B64E830}" type="presParOf" srcId="{124FE858-3F37-42D7-8D3F-DBF71BFD687E}" destId="{0ED58D38-3C83-435D-89E9-CD501D2E651D}" srcOrd="0" destOrd="0" presId="urn:microsoft.com/office/officeart/2005/8/layout/hierarchy1"/>
    <dgm:cxn modelId="{038E9C17-28B1-4E38-B0B3-3D4C2F795D32}" type="presParOf" srcId="{124FE858-3F37-42D7-8D3F-DBF71BFD687E}" destId="{D4F3D44E-5A62-4A8E-A708-DA1CA86EE8A4}" srcOrd="1" destOrd="0" presId="urn:microsoft.com/office/officeart/2005/8/layout/hierarchy1"/>
    <dgm:cxn modelId="{454721FA-5C29-4FA4-AF9B-6FF31940D8DA}" type="presParOf" srcId="{48CC72C5-9923-4777-BE9B-0A3C5C195F38}" destId="{BB308BEE-06C5-404B-BE0C-54E1484DA51A}" srcOrd="1" destOrd="0" presId="urn:microsoft.com/office/officeart/2005/8/layout/hierarchy1"/>
    <dgm:cxn modelId="{9D835F76-83F4-40DF-8A0B-81FAB3C6D83D}" type="presParOf" srcId="{BB308BEE-06C5-404B-BE0C-54E1484DA51A}" destId="{6013A463-1404-4F30-9C7B-1D914018469E}" srcOrd="0" destOrd="0" presId="urn:microsoft.com/office/officeart/2005/8/layout/hierarchy1"/>
    <dgm:cxn modelId="{36171E3B-456D-4127-A1F6-D72A74D79DAA}" type="presParOf" srcId="{BB308BEE-06C5-404B-BE0C-54E1484DA51A}" destId="{4DD10962-190C-4AD6-94EC-0654F00B1E2D}" srcOrd="1" destOrd="0" presId="urn:microsoft.com/office/officeart/2005/8/layout/hierarchy1"/>
    <dgm:cxn modelId="{07C5B3A0-9A5C-4B0E-8501-31FD2A51290C}" type="presParOf" srcId="{4DD10962-190C-4AD6-94EC-0654F00B1E2D}" destId="{8CABE405-4FEF-469A-BE72-B7C74DEF9DA8}" srcOrd="0" destOrd="0" presId="urn:microsoft.com/office/officeart/2005/8/layout/hierarchy1"/>
    <dgm:cxn modelId="{59757233-6829-40CA-AB0F-315D0E62E457}" type="presParOf" srcId="{8CABE405-4FEF-469A-BE72-B7C74DEF9DA8}" destId="{4A2AD363-5EEE-4F2D-97D3-063FA963B19D}" srcOrd="0" destOrd="0" presId="urn:microsoft.com/office/officeart/2005/8/layout/hierarchy1"/>
    <dgm:cxn modelId="{D585E827-DB5C-4591-B70B-02434C6E9785}" type="presParOf" srcId="{8CABE405-4FEF-469A-BE72-B7C74DEF9DA8}" destId="{7EC44253-BC0D-4463-9DA8-6E3873C6ADBE}" srcOrd="1" destOrd="0" presId="urn:microsoft.com/office/officeart/2005/8/layout/hierarchy1"/>
    <dgm:cxn modelId="{654AC823-7FBD-4C32-95CF-3B3183A32C25}" type="presParOf" srcId="{4DD10962-190C-4AD6-94EC-0654F00B1E2D}" destId="{7CDE3383-5032-46B8-98DA-253935FD05A9}" srcOrd="1" destOrd="0" presId="urn:microsoft.com/office/officeart/2005/8/layout/hierarchy1"/>
    <dgm:cxn modelId="{36F1674E-849B-4626-A103-3CAD608FDB58}" type="presParOf" srcId="{BB308BEE-06C5-404B-BE0C-54E1484DA51A}" destId="{32BA509D-3585-4F67-9EFF-F7ABD4FD0816}" srcOrd="2" destOrd="0" presId="urn:microsoft.com/office/officeart/2005/8/layout/hierarchy1"/>
    <dgm:cxn modelId="{52093C86-18E0-4F18-B52A-585C258A5C0B}" type="presParOf" srcId="{BB308BEE-06C5-404B-BE0C-54E1484DA51A}" destId="{C7A14A18-BAC1-4A68-94E7-7BEC3633AF26}" srcOrd="3" destOrd="0" presId="urn:microsoft.com/office/officeart/2005/8/layout/hierarchy1"/>
    <dgm:cxn modelId="{374F3C65-3494-4F65-A833-F45887FAC770}" type="presParOf" srcId="{C7A14A18-BAC1-4A68-94E7-7BEC3633AF26}" destId="{90183914-75B5-4260-AEFE-567F5D445577}" srcOrd="0" destOrd="0" presId="urn:microsoft.com/office/officeart/2005/8/layout/hierarchy1"/>
    <dgm:cxn modelId="{4244CEAB-1457-4CD6-ACDC-2A72EEFD9DFA}" type="presParOf" srcId="{90183914-75B5-4260-AEFE-567F5D445577}" destId="{117B5EB9-F7CC-45D2-94F4-A463BCB29998}" srcOrd="0" destOrd="0" presId="urn:microsoft.com/office/officeart/2005/8/layout/hierarchy1"/>
    <dgm:cxn modelId="{C821767E-AE90-4279-A36A-02234031C23C}" type="presParOf" srcId="{90183914-75B5-4260-AEFE-567F5D445577}" destId="{22979EF5-9722-4029-B733-7FD9906207B8}" srcOrd="1" destOrd="0" presId="urn:microsoft.com/office/officeart/2005/8/layout/hierarchy1"/>
    <dgm:cxn modelId="{449A5DFD-571A-4FC5-8CEE-B6742C6C7799}" type="presParOf" srcId="{C7A14A18-BAC1-4A68-94E7-7BEC3633AF26}" destId="{19849A1F-0FF0-4834-94E1-F5A8DC5210C1}" srcOrd="1" destOrd="0" presId="urn:microsoft.com/office/officeart/2005/8/layout/hierarchy1"/>
    <dgm:cxn modelId="{7445F06A-C82B-4405-A257-648CF9A49BBE}" type="presParOf" srcId="{EF3AFE3C-40FD-4A45-9909-AC6413EC039C}" destId="{C38A4977-6D0A-4CCD-9A66-CB0481AD4004}" srcOrd="2" destOrd="0" presId="urn:microsoft.com/office/officeart/2005/8/layout/hierarchy1"/>
    <dgm:cxn modelId="{59D4EBE9-1E53-4628-AECC-669A9ACBCC94}" type="presParOf" srcId="{EF3AFE3C-40FD-4A45-9909-AC6413EC039C}" destId="{EA9BA6DE-900A-4062-864C-3FB2489FFE4E}" srcOrd="3" destOrd="0" presId="urn:microsoft.com/office/officeart/2005/8/layout/hierarchy1"/>
    <dgm:cxn modelId="{A578AC15-1D15-41D0-83ED-37D319A8DC46}" type="presParOf" srcId="{EA9BA6DE-900A-4062-864C-3FB2489FFE4E}" destId="{9AFAD581-F888-47BF-8C4A-07D74F5016B3}" srcOrd="0" destOrd="0" presId="urn:microsoft.com/office/officeart/2005/8/layout/hierarchy1"/>
    <dgm:cxn modelId="{0EEB8E0C-AFB5-4780-9227-441C823FE6F2}" type="presParOf" srcId="{9AFAD581-F888-47BF-8C4A-07D74F5016B3}" destId="{5646B2D4-AB46-4563-9756-9C70BE2D77E4}" srcOrd="0" destOrd="0" presId="urn:microsoft.com/office/officeart/2005/8/layout/hierarchy1"/>
    <dgm:cxn modelId="{4A268428-E5DB-4683-B124-05B4CF0F2788}" type="presParOf" srcId="{9AFAD581-F888-47BF-8C4A-07D74F5016B3}" destId="{C520FCBA-4F09-49F3-9526-C78771503817}" srcOrd="1" destOrd="0" presId="urn:microsoft.com/office/officeart/2005/8/layout/hierarchy1"/>
    <dgm:cxn modelId="{D0B939A6-6CAD-43DE-A865-67EEA535B826}" type="presParOf" srcId="{EA9BA6DE-900A-4062-864C-3FB2489FFE4E}" destId="{CE2A1CE1-992E-4AC9-B0ED-6B45F737860D}" srcOrd="1" destOrd="0" presId="urn:microsoft.com/office/officeart/2005/8/layout/hierarchy1"/>
    <dgm:cxn modelId="{C61D558A-2440-45BA-9A61-0225CA0C1DF0}" type="presParOf" srcId="{CE2A1CE1-992E-4AC9-B0ED-6B45F737860D}" destId="{C04F1F41-DE8D-490B-8B93-67392CB5DCA8}" srcOrd="0" destOrd="0" presId="urn:microsoft.com/office/officeart/2005/8/layout/hierarchy1"/>
    <dgm:cxn modelId="{1DE493CB-4BC6-4265-920B-4D6AA3D8279D}" type="presParOf" srcId="{CE2A1CE1-992E-4AC9-B0ED-6B45F737860D}" destId="{052D7941-B4BD-4FAF-B7C2-F41FE6785B07}" srcOrd="1" destOrd="0" presId="urn:microsoft.com/office/officeart/2005/8/layout/hierarchy1"/>
    <dgm:cxn modelId="{80A9F2BF-D609-450B-92E3-CC77FF11009B}" type="presParOf" srcId="{052D7941-B4BD-4FAF-B7C2-F41FE6785B07}" destId="{2B3B10A4-85CA-4932-A508-EC80094D898D}" srcOrd="0" destOrd="0" presId="urn:microsoft.com/office/officeart/2005/8/layout/hierarchy1"/>
    <dgm:cxn modelId="{CC06F965-0F6B-4461-A84A-126E8E9B5137}" type="presParOf" srcId="{2B3B10A4-85CA-4932-A508-EC80094D898D}" destId="{85DDFC1A-C5EF-4FEE-A0B3-A13362A770BC}" srcOrd="0" destOrd="0" presId="urn:microsoft.com/office/officeart/2005/8/layout/hierarchy1"/>
    <dgm:cxn modelId="{BE4F597E-559B-46D6-A816-8E1E636D522E}" type="presParOf" srcId="{2B3B10A4-85CA-4932-A508-EC80094D898D}" destId="{068FD239-5BCA-4530-9FAF-2C14AE869483}" srcOrd="1" destOrd="0" presId="urn:microsoft.com/office/officeart/2005/8/layout/hierarchy1"/>
    <dgm:cxn modelId="{8BE6D025-BC1B-4FF0-BB90-9CE02FD43686}" type="presParOf" srcId="{052D7941-B4BD-4FAF-B7C2-F41FE6785B07}" destId="{B65EC5A3-CC87-489E-BC3B-D5A5FBD4F38C}"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F31BA7-0154-4E70-8240-4FF529DE06D7}" type="doc">
      <dgm:prSet loTypeId="urn:microsoft.com/office/officeart/2005/8/layout/orgChart1" loCatId="hierarchy" qsTypeId="urn:microsoft.com/office/officeart/2005/8/quickstyle/simple1" qsCatId="simple" csTypeId="urn:microsoft.com/office/officeart/2005/8/colors/accent1_2" csCatId="accent1"/>
      <dgm:spPr/>
    </dgm:pt>
    <dgm:pt modelId="{144BCC07-671C-4F43-A21C-C08516CAC13F}">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smtClean="0">
              <a:ln>
                <a:noFill/>
              </a:ln>
              <a:solidFill>
                <a:schemeClr val="tx1"/>
              </a:solidFill>
              <a:effectLst/>
              <a:latin typeface="Helvetica" pitchFamily="34" charset="0"/>
              <a:ea typeface="ＭＳ Ｐゴシック" pitchFamily="34" charset="-128"/>
              <a:cs typeface="Times New Roman" pitchFamily="18" charset="0"/>
            </a:rPr>
            <a:t>Hashing</a:t>
          </a:r>
          <a:endParaRPr kumimoji="0" lang="en-US" b="0" i="0" u="none" strike="noStrike" cap="none" normalizeH="0" baseline="0" smtClean="0">
            <a:ln>
              <a:noFill/>
            </a:ln>
            <a:solidFill>
              <a:schemeClr val="tx1"/>
            </a:solidFill>
            <a:effectLst/>
            <a:latin typeface="Helvetica" pitchFamily="34" charset="0"/>
            <a:ea typeface="ＭＳ Ｐゴシック" pitchFamily="34" charset="-128"/>
            <a:cs typeface="Arial" charset="0"/>
          </a:endParaRPr>
        </a:p>
      </dgm:t>
    </dgm:pt>
    <dgm:pt modelId="{D602F9A5-22C1-4E3C-B22F-454E376B7626}" type="parTrans" cxnId="{3862101B-0357-418E-8C88-E9730FE2F591}">
      <dgm:prSet/>
      <dgm:spPr/>
    </dgm:pt>
    <dgm:pt modelId="{5A21B7D9-4250-4B0F-AA04-1C2EAA07E3A4}" type="sibTrans" cxnId="{3862101B-0357-418E-8C88-E9730FE2F591}">
      <dgm:prSet/>
      <dgm:spPr/>
    </dgm:pt>
    <dgm:pt modelId="{0D8B8CB6-EC19-4A9A-9DE9-9658C1BCBC0C}">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smtClean="0">
              <a:ln>
                <a:noFill/>
              </a:ln>
              <a:solidFill>
                <a:schemeClr val="tx1"/>
              </a:solidFill>
              <a:effectLst/>
              <a:latin typeface="Helvetica" pitchFamily="34" charset="0"/>
              <a:ea typeface="ＭＳ Ｐゴシック" pitchFamily="34" charset="-128"/>
              <a:cs typeface="Times New Roman" pitchFamily="18" charset="0"/>
            </a:rPr>
            <a:t>Static</a:t>
          </a:r>
          <a:endParaRPr kumimoji="0" lang="en-US" b="0" i="0" u="none" strike="noStrike" cap="none" normalizeH="0" baseline="0" smtClean="0">
            <a:ln>
              <a:noFill/>
            </a:ln>
            <a:solidFill>
              <a:schemeClr val="tx1"/>
            </a:solidFill>
            <a:effectLst/>
            <a:latin typeface="Helvetica" pitchFamily="34" charset="0"/>
            <a:ea typeface="ＭＳ Ｐゴシック" pitchFamily="34" charset="-128"/>
            <a:cs typeface="Arial" charset="0"/>
          </a:endParaRPr>
        </a:p>
      </dgm:t>
    </dgm:pt>
    <dgm:pt modelId="{F7A0EBDC-F905-4208-A975-78842B850715}" type="parTrans" cxnId="{7D260FA3-DF9B-4D88-ABA2-56159CD489B6}">
      <dgm:prSet/>
      <dgm:spPr/>
    </dgm:pt>
    <dgm:pt modelId="{740AB1F2-C223-4E94-95E9-2E129375E451}" type="sibTrans" cxnId="{7D260FA3-DF9B-4D88-ABA2-56159CD489B6}">
      <dgm:prSet/>
      <dgm:spPr/>
    </dgm:pt>
    <dgm:pt modelId="{E33C9862-2EB6-4880-8528-05FAE224CE42}">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smtClean="0">
              <a:ln>
                <a:noFill/>
              </a:ln>
              <a:solidFill>
                <a:schemeClr val="tx1"/>
              </a:solidFill>
              <a:effectLst/>
              <a:latin typeface="Helvetica" pitchFamily="34" charset="0"/>
              <a:ea typeface="ＭＳ Ｐゴシック" pitchFamily="34" charset="-128"/>
              <a:cs typeface="Times New Roman" pitchFamily="18" charset="0"/>
            </a:rPr>
            <a:t>Closed</a:t>
          </a:r>
          <a:endParaRPr kumimoji="0" lang="en-US" b="0" i="0" u="none" strike="noStrike" cap="none" normalizeH="0" baseline="0" smtClean="0">
            <a:ln>
              <a:noFill/>
            </a:ln>
            <a:solidFill>
              <a:schemeClr val="tx1"/>
            </a:solidFill>
            <a:effectLst/>
            <a:latin typeface="Helvetica" pitchFamily="34" charset="0"/>
            <a:ea typeface="ＭＳ Ｐゴシック" pitchFamily="34" charset="-128"/>
            <a:cs typeface="Arial" charset="0"/>
          </a:endParaRPr>
        </a:p>
      </dgm:t>
    </dgm:pt>
    <dgm:pt modelId="{9E170F82-BC88-499D-9F56-2C051E22130C}" type="parTrans" cxnId="{7386BF15-0DCA-4457-97E4-C927F5E20520}">
      <dgm:prSet/>
      <dgm:spPr/>
    </dgm:pt>
    <dgm:pt modelId="{C34FDDA3-6BA7-4B37-8E1C-3A74CF068784}" type="sibTrans" cxnId="{7386BF15-0DCA-4457-97E4-C927F5E20520}">
      <dgm:prSet/>
      <dgm:spPr/>
    </dgm:pt>
    <dgm:pt modelId="{28E622FA-C43D-4A9F-A743-20041C74A42A}">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smtClean="0">
              <a:ln>
                <a:noFill/>
              </a:ln>
              <a:solidFill>
                <a:schemeClr val="tx1"/>
              </a:solidFill>
              <a:effectLst/>
              <a:latin typeface="Helvetica" pitchFamily="34" charset="0"/>
              <a:ea typeface="ＭＳ Ｐゴシック" pitchFamily="34" charset="-128"/>
              <a:cs typeface="Times New Roman" pitchFamily="18" charset="0"/>
            </a:rPr>
            <a:t>Open</a:t>
          </a:r>
          <a:endParaRPr kumimoji="0" lang="en-US" b="0" i="0" u="none" strike="noStrike" cap="none" normalizeH="0" baseline="0" smtClean="0">
            <a:ln>
              <a:noFill/>
            </a:ln>
            <a:solidFill>
              <a:schemeClr val="tx1"/>
            </a:solidFill>
            <a:effectLst/>
            <a:latin typeface="Helvetica" pitchFamily="34" charset="0"/>
            <a:ea typeface="ＭＳ Ｐゴシック" pitchFamily="34" charset="-128"/>
            <a:cs typeface="Arial" charset="0"/>
          </a:endParaRPr>
        </a:p>
      </dgm:t>
    </dgm:pt>
    <dgm:pt modelId="{1EC6EB6E-9AE8-48DC-9DFD-5E5A0143470A}" type="parTrans" cxnId="{F21719E8-78B9-4B57-8A0F-C523F8A1D4BE}">
      <dgm:prSet/>
      <dgm:spPr/>
    </dgm:pt>
    <dgm:pt modelId="{558485BD-2842-440D-98DC-CDCE93A22278}" type="sibTrans" cxnId="{F21719E8-78B9-4B57-8A0F-C523F8A1D4BE}">
      <dgm:prSet/>
      <dgm:spPr/>
    </dgm:pt>
    <dgm:pt modelId="{0C1EFC27-4A1B-4C7B-87B0-CE3B8C5E4B33}">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smtClean="0">
              <a:ln>
                <a:noFill/>
              </a:ln>
              <a:solidFill>
                <a:schemeClr val="tx1"/>
              </a:solidFill>
              <a:effectLst/>
              <a:latin typeface="Helvetica" pitchFamily="34" charset="0"/>
              <a:ea typeface="ＭＳ Ｐゴシック" pitchFamily="34" charset="-128"/>
              <a:cs typeface="Times New Roman" pitchFamily="18" charset="0"/>
            </a:rPr>
            <a:t>Dynamic</a:t>
          </a:r>
          <a:endParaRPr kumimoji="0" lang="en-US" b="0" i="0" u="none" strike="noStrike" cap="none" normalizeH="0" baseline="0" smtClean="0">
            <a:ln>
              <a:noFill/>
            </a:ln>
            <a:solidFill>
              <a:schemeClr val="tx1"/>
            </a:solidFill>
            <a:effectLst/>
            <a:latin typeface="Helvetica" pitchFamily="34" charset="0"/>
            <a:ea typeface="ＭＳ Ｐゴシック" pitchFamily="34" charset="-128"/>
            <a:cs typeface="Arial" charset="0"/>
          </a:endParaRPr>
        </a:p>
      </dgm:t>
    </dgm:pt>
    <dgm:pt modelId="{B148C593-63F0-4312-BA37-798ABB0B5326}" type="parTrans" cxnId="{FE2142D3-14FF-4CB2-8741-BA3E9A6B8501}">
      <dgm:prSet/>
      <dgm:spPr/>
    </dgm:pt>
    <dgm:pt modelId="{1D8C72AA-5CE5-4ED7-8860-1B285D531F8F}" type="sibTrans" cxnId="{FE2142D3-14FF-4CB2-8741-BA3E9A6B8501}">
      <dgm:prSet/>
      <dgm:spPr/>
    </dgm:pt>
    <dgm:pt modelId="{61C2AD3B-9F79-4EDB-8AC1-1EAD748FE08D}">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smtClean="0">
              <a:ln>
                <a:noFill/>
              </a:ln>
              <a:solidFill>
                <a:schemeClr val="tx1"/>
              </a:solidFill>
              <a:effectLst/>
              <a:latin typeface="Helvetica" pitchFamily="34" charset="0"/>
              <a:ea typeface="ＭＳ Ｐゴシック" pitchFamily="34" charset="-128"/>
              <a:cs typeface="Times New Roman" pitchFamily="18" charset="0"/>
            </a:rPr>
            <a:t>Extendable</a:t>
          </a:r>
          <a:endParaRPr kumimoji="0" lang="en-US" b="0" i="0" u="none" strike="noStrike" cap="none" normalizeH="0" baseline="0" smtClean="0">
            <a:ln>
              <a:noFill/>
            </a:ln>
            <a:solidFill>
              <a:schemeClr val="tx1"/>
            </a:solidFill>
            <a:effectLst/>
            <a:latin typeface="Helvetica" pitchFamily="34" charset="0"/>
            <a:ea typeface="ＭＳ Ｐゴシック" pitchFamily="34" charset="-128"/>
            <a:cs typeface="Arial" charset="0"/>
          </a:endParaRPr>
        </a:p>
      </dgm:t>
    </dgm:pt>
    <dgm:pt modelId="{D119BCB0-C9EC-47D7-AB12-514A12CEA4BE}" type="parTrans" cxnId="{B4901710-9F58-4AAA-9177-6D70815D486D}">
      <dgm:prSet/>
      <dgm:spPr/>
    </dgm:pt>
    <dgm:pt modelId="{E37CB507-77BC-45AD-982E-EF77C97EF553}" type="sibTrans" cxnId="{B4901710-9F58-4AAA-9177-6D70815D486D}">
      <dgm:prSet/>
      <dgm:spPr/>
    </dgm:pt>
    <dgm:pt modelId="{17CC0049-CE97-4AD8-B713-3C19C2D3296E}">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smtClean="0">
              <a:ln>
                <a:noFill/>
              </a:ln>
              <a:solidFill>
                <a:schemeClr val="tx1"/>
              </a:solidFill>
              <a:effectLst/>
              <a:latin typeface="Helvetica" pitchFamily="34" charset="0"/>
              <a:ea typeface="ＭＳ Ｐゴシック" pitchFamily="34" charset="-128"/>
              <a:cs typeface="Times New Roman" pitchFamily="18" charset="0"/>
            </a:rPr>
            <a:t>Linear</a:t>
          </a:r>
          <a:endParaRPr kumimoji="0" lang="en-US" b="0" i="0" u="none" strike="noStrike" cap="none" normalizeH="0" baseline="0" smtClean="0">
            <a:ln>
              <a:noFill/>
            </a:ln>
            <a:solidFill>
              <a:schemeClr val="tx1"/>
            </a:solidFill>
            <a:effectLst/>
            <a:latin typeface="Helvetica" pitchFamily="34" charset="0"/>
            <a:ea typeface="ＭＳ Ｐゴシック" pitchFamily="34" charset="-128"/>
            <a:cs typeface="Arial" charset="0"/>
          </a:endParaRPr>
        </a:p>
      </dgm:t>
    </dgm:pt>
    <dgm:pt modelId="{51F7B13C-C98F-48DA-A421-4BDEE67FCD07}" type="parTrans" cxnId="{F33C720E-BD37-4685-8FBC-40717F6B047D}">
      <dgm:prSet/>
      <dgm:spPr/>
    </dgm:pt>
    <dgm:pt modelId="{272341A1-A721-4356-91D4-F2A17B54D1E1}" type="sibTrans" cxnId="{F33C720E-BD37-4685-8FBC-40717F6B047D}">
      <dgm:prSet/>
      <dgm:spPr/>
    </dgm:pt>
    <dgm:pt modelId="{8EB3D4B3-8C6A-45AC-8613-93D14420A112}" type="pres">
      <dgm:prSet presAssocID="{E2F31BA7-0154-4E70-8240-4FF529DE06D7}" presName="hierChild1" presStyleCnt="0">
        <dgm:presLayoutVars>
          <dgm:orgChart val="1"/>
          <dgm:chPref val="1"/>
          <dgm:dir/>
          <dgm:animOne val="branch"/>
          <dgm:animLvl val="lvl"/>
          <dgm:resizeHandles/>
        </dgm:presLayoutVars>
      </dgm:prSet>
      <dgm:spPr/>
    </dgm:pt>
    <dgm:pt modelId="{D60C02BF-BBA2-4B03-8434-1CF8289118C7}" type="pres">
      <dgm:prSet presAssocID="{144BCC07-671C-4F43-A21C-C08516CAC13F}" presName="hierRoot1" presStyleCnt="0">
        <dgm:presLayoutVars>
          <dgm:hierBranch/>
        </dgm:presLayoutVars>
      </dgm:prSet>
      <dgm:spPr/>
    </dgm:pt>
    <dgm:pt modelId="{C294383E-DC00-4A03-B47B-704737A09CBD}" type="pres">
      <dgm:prSet presAssocID="{144BCC07-671C-4F43-A21C-C08516CAC13F}" presName="rootComposite1" presStyleCnt="0"/>
      <dgm:spPr/>
    </dgm:pt>
    <dgm:pt modelId="{5B72ADF3-DEC9-4262-834F-125AEF3F7820}" type="pres">
      <dgm:prSet presAssocID="{144BCC07-671C-4F43-A21C-C08516CAC13F}" presName="rootText1" presStyleLbl="node0" presStyleIdx="0" presStyleCnt="1">
        <dgm:presLayoutVars>
          <dgm:chPref val="3"/>
        </dgm:presLayoutVars>
      </dgm:prSet>
      <dgm:spPr/>
      <dgm:t>
        <a:bodyPr/>
        <a:lstStyle/>
        <a:p>
          <a:endParaRPr lang="en-US"/>
        </a:p>
      </dgm:t>
    </dgm:pt>
    <dgm:pt modelId="{5EA3A1F8-C926-463D-8CFF-345E2D061474}" type="pres">
      <dgm:prSet presAssocID="{144BCC07-671C-4F43-A21C-C08516CAC13F}" presName="rootConnector1" presStyleLbl="node1" presStyleIdx="0" presStyleCnt="0"/>
      <dgm:spPr/>
      <dgm:t>
        <a:bodyPr/>
        <a:lstStyle/>
        <a:p>
          <a:endParaRPr lang="en-US"/>
        </a:p>
      </dgm:t>
    </dgm:pt>
    <dgm:pt modelId="{8BB23DB5-3272-4BD9-9F03-D46C9F3E5CC0}" type="pres">
      <dgm:prSet presAssocID="{144BCC07-671C-4F43-A21C-C08516CAC13F}" presName="hierChild2" presStyleCnt="0"/>
      <dgm:spPr/>
    </dgm:pt>
    <dgm:pt modelId="{349D0A16-A86D-4712-B369-2AF75A8165B8}" type="pres">
      <dgm:prSet presAssocID="{F7A0EBDC-F905-4208-A975-78842B850715}" presName="Name35" presStyleLbl="parChTrans1D2" presStyleIdx="0" presStyleCnt="2"/>
      <dgm:spPr/>
    </dgm:pt>
    <dgm:pt modelId="{1C3D17A1-6679-4C77-96AE-74BD2DD9D178}" type="pres">
      <dgm:prSet presAssocID="{0D8B8CB6-EC19-4A9A-9DE9-9658C1BCBC0C}" presName="hierRoot2" presStyleCnt="0">
        <dgm:presLayoutVars>
          <dgm:hierBranch/>
        </dgm:presLayoutVars>
      </dgm:prSet>
      <dgm:spPr/>
    </dgm:pt>
    <dgm:pt modelId="{9B2E1A1E-062F-4942-BDB4-6884EEAACA7D}" type="pres">
      <dgm:prSet presAssocID="{0D8B8CB6-EC19-4A9A-9DE9-9658C1BCBC0C}" presName="rootComposite" presStyleCnt="0"/>
      <dgm:spPr/>
    </dgm:pt>
    <dgm:pt modelId="{8E0A7D0C-495F-4B9C-BACF-0AF843BC34F3}" type="pres">
      <dgm:prSet presAssocID="{0D8B8CB6-EC19-4A9A-9DE9-9658C1BCBC0C}" presName="rootText" presStyleLbl="node2" presStyleIdx="0" presStyleCnt="2">
        <dgm:presLayoutVars>
          <dgm:chPref val="3"/>
        </dgm:presLayoutVars>
      </dgm:prSet>
      <dgm:spPr/>
      <dgm:t>
        <a:bodyPr/>
        <a:lstStyle/>
        <a:p>
          <a:endParaRPr lang="en-US"/>
        </a:p>
      </dgm:t>
    </dgm:pt>
    <dgm:pt modelId="{C9212A8A-5A4E-4CC8-952D-4AE75488F158}" type="pres">
      <dgm:prSet presAssocID="{0D8B8CB6-EC19-4A9A-9DE9-9658C1BCBC0C}" presName="rootConnector" presStyleLbl="node2" presStyleIdx="0" presStyleCnt="2"/>
      <dgm:spPr/>
      <dgm:t>
        <a:bodyPr/>
        <a:lstStyle/>
        <a:p>
          <a:endParaRPr lang="en-US"/>
        </a:p>
      </dgm:t>
    </dgm:pt>
    <dgm:pt modelId="{E11C2488-E27C-4B9A-A58E-3E83DC82A9BF}" type="pres">
      <dgm:prSet presAssocID="{0D8B8CB6-EC19-4A9A-9DE9-9658C1BCBC0C}" presName="hierChild4" presStyleCnt="0"/>
      <dgm:spPr/>
    </dgm:pt>
    <dgm:pt modelId="{CD35B76E-27B5-49E2-B181-4D20AAFFE9D4}" type="pres">
      <dgm:prSet presAssocID="{9E170F82-BC88-499D-9F56-2C051E22130C}" presName="Name35" presStyleLbl="parChTrans1D3" presStyleIdx="0" presStyleCnt="4"/>
      <dgm:spPr/>
    </dgm:pt>
    <dgm:pt modelId="{80C5A72C-2E74-4AB3-B7CA-325E1F6EF3A2}" type="pres">
      <dgm:prSet presAssocID="{E33C9862-2EB6-4880-8528-05FAE224CE42}" presName="hierRoot2" presStyleCnt="0">
        <dgm:presLayoutVars>
          <dgm:hierBranch val="r"/>
        </dgm:presLayoutVars>
      </dgm:prSet>
      <dgm:spPr/>
    </dgm:pt>
    <dgm:pt modelId="{2D6BEBAB-D015-49B8-AF30-D76D7E1715AF}" type="pres">
      <dgm:prSet presAssocID="{E33C9862-2EB6-4880-8528-05FAE224CE42}" presName="rootComposite" presStyleCnt="0"/>
      <dgm:spPr/>
    </dgm:pt>
    <dgm:pt modelId="{F5C529A7-8A05-4D2E-A18F-70148355A814}" type="pres">
      <dgm:prSet presAssocID="{E33C9862-2EB6-4880-8528-05FAE224CE42}" presName="rootText" presStyleLbl="node3" presStyleIdx="0" presStyleCnt="4">
        <dgm:presLayoutVars>
          <dgm:chPref val="3"/>
        </dgm:presLayoutVars>
      </dgm:prSet>
      <dgm:spPr/>
      <dgm:t>
        <a:bodyPr/>
        <a:lstStyle/>
        <a:p>
          <a:endParaRPr lang="en-US"/>
        </a:p>
      </dgm:t>
    </dgm:pt>
    <dgm:pt modelId="{0CA6792D-A48B-4DC1-ACC0-8E59219311C0}" type="pres">
      <dgm:prSet presAssocID="{E33C9862-2EB6-4880-8528-05FAE224CE42}" presName="rootConnector" presStyleLbl="node3" presStyleIdx="0" presStyleCnt="4"/>
      <dgm:spPr/>
      <dgm:t>
        <a:bodyPr/>
        <a:lstStyle/>
        <a:p>
          <a:endParaRPr lang="en-US"/>
        </a:p>
      </dgm:t>
    </dgm:pt>
    <dgm:pt modelId="{8E966F2B-0829-45D5-B4E7-893097E3C86E}" type="pres">
      <dgm:prSet presAssocID="{E33C9862-2EB6-4880-8528-05FAE224CE42}" presName="hierChild4" presStyleCnt="0"/>
      <dgm:spPr/>
    </dgm:pt>
    <dgm:pt modelId="{373F1F4E-C469-4C81-930F-2555C874F135}" type="pres">
      <dgm:prSet presAssocID="{E33C9862-2EB6-4880-8528-05FAE224CE42}" presName="hierChild5" presStyleCnt="0"/>
      <dgm:spPr/>
    </dgm:pt>
    <dgm:pt modelId="{F3BF0B6F-AA0B-4230-8122-8F294E5B37F1}" type="pres">
      <dgm:prSet presAssocID="{1EC6EB6E-9AE8-48DC-9DFD-5E5A0143470A}" presName="Name35" presStyleLbl="parChTrans1D3" presStyleIdx="1" presStyleCnt="4"/>
      <dgm:spPr/>
    </dgm:pt>
    <dgm:pt modelId="{D5637227-6155-4EB0-96C4-7D0919AF72EC}" type="pres">
      <dgm:prSet presAssocID="{28E622FA-C43D-4A9F-A743-20041C74A42A}" presName="hierRoot2" presStyleCnt="0">
        <dgm:presLayoutVars>
          <dgm:hierBranch val="r"/>
        </dgm:presLayoutVars>
      </dgm:prSet>
      <dgm:spPr/>
    </dgm:pt>
    <dgm:pt modelId="{FA3BB5F0-E3FB-4D56-B871-FCA3EAC08124}" type="pres">
      <dgm:prSet presAssocID="{28E622FA-C43D-4A9F-A743-20041C74A42A}" presName="rootComposite" presStyleCnt="0"/>
      <dgm:spPr/>
    </dgm:pt>
    <dgm:pt modelId="{A6971686-77B0-40E7-90D9-5CF2F7BAC0AB}" type="pres">
      <dgm:prSet presAssocID="{28E622FA-C43D-4A9F-A743-20041C74A42A}" presName="rootText" presStyleLbl="node3" presStyleIdx="1" presStyleCnt="4">
        <dgm:presLayoutVars>
          <dgm:chPref val="3"/>
        </dgm:presLayoutVars>
      </dgm:prSet>
      <dgm:spPr/>
      <dgm:t>
        <a:bodyPr/>
        <a:lstStyle/>
        <a:p>
          <a:endParaRPr lang="en-US"/>
        </a:p>
      </dgm:t>
    </dgm:pt>
    <dgm:pt modelId="{81237C3F-CB02-496F-8138-5B2EC93F158D}" type="pres">
      <dgm:prSet presAssocID="{28E622FA-C43D-4A9F-A743-20041C74A42A}" presName="rootConnector" presStyleLbl="node3" presStyleIdx="1" presStyleCnt="4"/>
      <dgm:spPr/>
      <dgm:t>
        <a:bodyPr/>
        <a:lstStyle/>
        <a:p>
          <a:endParaRPr lang="en-US"/>
        </a:p>
      </dgm:t>
    </dgm:pt>
    <dgm:pt modelId="{8FCD2378-9EF3-4332-83D6-457FA41E37C8}" type="pres">
      <dgm:prSet presAssocID="{28E622FA-C43D-4A9F-A743-20041C74A42A}" presName="hierChild4" presStyleCnt="0"/>
      <dgm:spPr/>
    </dgm:pt>
    <dgm:pt modelId="{2CB555A2-B842-46B1-B6C8-29B8DBB8D828}" type="pres">
      <dgm:prSet presAssocID="{28E622FA-C43D-4A9F-A743-20041C74A42A}" presName="hierChild5" presStyleCnt="0"/>
      <dgm:spPr/>
    </dgm:pt>
    <dgm:pt modelId="{51809235-2FF6-4F6E-B76B-B8302FCB9887}" type="pres">
      <dgm:prSet presAssocID="{0D8B8CB6-EC19-4A9A-9DE9-9658C1BCBC0C}" presName="hierChild5" presStyleCnt="0"/>
      <dgm:spPr/>
    </dgm:pt>
    <dgm:pt modelId="{9DBC28D1-BCDF-4F31-9BAC-57925DEBA8EF}" type="pres">
      <dgm:prSet presAssocID="{B148C593-63F0-4312-BA37-798ABB0B5326}" presName="Name35" presStyleLbl="parChTrans1D2" presStyleIdx="1" presStyleCnt="2"/>
      <dgm:spPr/>
    </dgm:pt>
    <dgm:pt modelId="{DCE77B30-9EB4-477C-A7C4-0277AD9E7F92}" type="pres">
      <dgm:prSet presAssocID="{0C1EFC27-4A1B-4C7B-87B0-CE3B8C5E4B33}" presName="hierRoot2" presStyleCnt="0">
        <dgm:presLayoutVars>
          <dgm:hierBranch/>
        </dgm:presLayoutVars>
      </dgm:prSet>
      <dgm:spPr/>
    </dgm:pt>
    <dgm:pt modelId="{AF8ED22C-C809-4D5D-B12E-1294D8FC8E9D}" type="pres">
      <dgm:prSet presAssocID="{0C1EFC27-4A1B-4C7B-87B0-CE3B8C5E4B33}" presName="rootComposite" presStyleCnt="0"/>
      <dgm:spPr/>
    </dgm:pt>
    <dgm:pt modelId="{DF52DD52-DF19-442D-A295-70B56E0BEA6D}" type="pres">
      <dgm:prSet presAssocID="{0C1EFC27-4A1B-4C7B-87B0-CE3B8C5E4B33}" presName="rootText" presStyleLbl="node2" presStyleIdx="1" presStyleCnt="2">
        <dgm:presLayoutVars>
          <dgm:chPref val="3"/>
        </dgm:presLayoutVars>
      </dgm:prSet>
      <dgm:spPr/>
      <dgm:t>
        <a:bodyPr/>
        <a:lstStyle/>
        <a:p>
          <a:endParaRPr lang="en-US"/>
        </a:p>
      </dgm:t>
    </dgm:pt>
    <dgm:pt modelId="{7F8B422E-6108-47EB-A841-53018E03495C}" type="pres">
      <dgm:prSet presAssocID="{0C1EFC27-4A1B-4C7B-87B0-CE3B8C5E4B33}" presName="rootConnector" presStyleLbl="node2" presStyleIdx="1" presStyleCnt="2"/>
      <dgm:spPr/>
      <dgm:t>
        <a:bodyPr/>
        <a:lstStyle/>
        <a:p>
          <a:endParaRPr lang="en-US"/>
        </a:p>
      </dgm:t>
    </dgm:pt>
    <dgm:pt modelId="{3C28FC22-D389-4F31-B41F-370CC778E91E}" type="pres">
      <dgm:prSet presAssocID="{0C1EFC27-4A1B-4C7B-87B0-CE3B8C5E4B33}" presName="hierChild4" presStyleCnt="0"/>
      <dgm:spPr/>
    </dgm:pt>
    <dgm:pt modelId="{E259127A-3E8A-4358-A351-2F85C19AA589}" type="pres">
      <dgm:prSet presAssocID="{D119BCB0-C9EC-47D7-AB12-514A12CEA4BE}" presName="Name35" presStyleLbl="parChTrans1D3" presStyleIdx="2" presStyleCnt="4"/>
      <dgm:spPr/>
    </dgm:pt>
    <dgm:pt modelId="{DF0C14DE-9ECE-471A-9563-DFA8B62F3F6D}" type="pres">
      <dgm:prSet presAssocID="{61C2AD3B-9F79-4EDB-8AC1-1EAD748FE08D}" presName="hierRoot2" presStyleCnt="0">
        <dgm:presLayoutVars>
          <dgm:hierBranch val="r"/>
        </dgm:presLayoutVars>
      </dgm:prSet>
      <dgm:spPr/>
    </dgm:pt>
    <dgm:pt modelId="{1DF91BC4-108A-4DC3-AAAE-B444E8425F69}" type="pres">
      <dgm:prSet presAssocID="{61C2AD3B-9F79-4EDB-8AC1-1EAD748FE08D}" presName="rootComposite" presStyleCnt="0"/>
      <dgm:spPr/>
    </dgm:pt>
    <dgm:pt modelId="{AFD37A14-5500-49E4-8F1D-CE01B510BE6A}" type="pres">
      <dgm:prSet presAssocID="{61C2AD3B-9F79-4EDB-8AC1-1EAD748FE08D}" presName="rootText" presStyleLbl="node3" presStyleIdx="2" presStyleCnt="4">
        <dgm:presLayoutVars>
          <dgm:chPref val="3"/>
        </dgm:presLayoutVars>
      </dgm:prSet>
      <dgm:spPr/>
      <dgm:t>
        <a:bodyPr/>
        <a:lstStyle/>
        <a:p>
          <a:endParaRPr lang="en-US"/>
        </a:p>
      </dgm:t>
    </dgm:pt>
    <dgm:pt modelId="{9F3347B0-C2EE-4D14-B317-F8ED2D56F071}" type="pres">
      <dgm:prSet presAssocID="{61C2AD3B-9F79-4EDB-8AC1-1EAD748FE08D}" presName="rootConnector" presStyleLbl="node3" presStyleIdx="2" presStyleCnt="4"/>
      <dgm:spPr/>
      <dgm:t>
        <a:bodyPr/>
        <a:lstStyle/>
        <a:p>
          <a:endParaRPr lang="en-US"/>
        </a:p>
      </dgm:t>
    </dgm:pt>
    <dgm:pt modelId="{05AF4FF1-FD78-4B9F-9287-653A54706B57}" type="pres">
      <dgm:prSet presAssocID="{61C2AD3B-9F79-4EDB-8AC1-1EAD748FE08D}" presName="hierChild4" presStyleCnt="0"/>
      <dgm:spPr/>
    </dgm:pt>
    <dgm:pt modelId="{B5E6B93A-7D5B-47F3-AF46-09912B1079C5}" type="pres">
      <dgm:prSet presAssocID="{61C2AD3B-9F79-4EDB-8AC1-1EAD748FE08D}" presName="hierChild5" presStyleCnt="0"/>
      <dgm:spPr/>
    </dgm:pt>
    <dgm:pt modelId="{5D3EA93E-1128-476E-8BE6-DCB3F9DBC3C9}" type="pres">
      <dgm:prSet presAssocID="{51F7B13C-C98F-48DA-A421-4BDEE67FCD07}" presName="Name35" presStyleLbl="parChTrans1D3" presStyleIdx="3" presStyleCnt="4"/>
      <dgm:spPr/>
    </dgm:pt>
    <dgm:pt modelId="{3204ED31-0647-48B3-9949-C7AFC39EE530}" type="pres">
      <dgm:prSet presAssocID="{17CC0049-CE97-4AD8-B713-3C19C2D3296E}" presName="hierRoot2" presStyleCnt="0">
        <dgm:presLayoutVars>
          <dgm:hierBranch val="r"/>
        </dgm:presLayoutVars>
      </dgm:prSet>
      <dgm:spPr/>
    </dgm:pt>
    <dgm:pt modelId="{15DB33B9-270D-47D5-AB8D-448E66DA4EFC}" type="pres">
      <dgm:prSet presAssocID="{17CC0049-CE97-4AD8-B713-3C19C2D3296E}" presName="rootComposite" presStyleCnt="0"/>
      <dgm:spPr/>
    </dgm:pt>
    <dgm:pt modelId="{46DAF57C-F0BC-4D06-B7EE-0B75F995692C}" type="pres">
      <dgm:prSet presAssocID="{17CC0049-CE97-4AD8-B713-3C19C2D3296E}" presName="rootText" presStyleLbl="node3" presStyleIdx="3" presStyleCnt="4">
        <dgm:presLayoutVars>
          <dgm:chPref val="3"/>
        </dgm:presLayoutVars>
      </dgm:prSet>
      <dgm:spPr/>
      <dgm:t>
        <a:bodyPr/>
        <a:lstStyle/>
        <a:p>
          <a:endParaRPr lang="en-US"/>
        </a:p>
      </dgm:t>
    </dgm:pt>
    <dgm:pt modelId="{9FE47EFC-1359-4BE0-ACDA-2D8C5A98B93F}" type="pres">
      <dgm:prSet presAssocID="{17CC0049-CE97-4AD8-B713-3C19C2D3296E}" presName="rootConnector" presStyleLbl="node3" presStyleIdx="3" presStyleCnt="4"/>
      <dgm:spPr/>
      <dgm:t>
        <a:bodyPr/>
        <a:lstStyle/>
        <a:p>
          <a:endParaRPr lang="en-US"/>
        </a:p>
      </dgm:t>
    </dgm:pt>
    <dgm:pt modelId="{5BF3D249-6A5E-4A96-882E-21912A2D7FA6}" type="pres">
      <dgm:prSet presAssocID="{17CC0049-CE97-4AD8-B713-3C19C2D3296E}" presName="hierChild4" presStyleCnt="0"/>
      <dgm:spPr/>
    </dgm:pt>
    <dgm:pt modelId="{C5C4FD4B-E8F9-42CC-902A-F4243DE77E4B}" type="pres">
      <dgm:prSet presAssocID="{17CC0049-CE97-4AD8-B713-3C19C2D3296E}" presName="hierChild5" presStyleCnt="0"/>
      <dgm:spPr/>
    </dgm:pt>
    <dgm:pt modelId="{07BC1419-73C9-450F-9C51-23BEC4067883}" type="pres">
      <dgm:prSet presAssocID="{0C1EFC27-4A1B-4C7B-87B0-CE3B8C5E4B33}" presName="hierChild5" presStyleCnt="0"/>
      <dgm:spPr/>
    </dgm:pt>
    <dgm:pt modelId="{5D8EEB29-5341-4C35-9318-4287CC892BE0}" type="pres">
      <dgm:prSet presAssocID="{144BCC07-671C-4F43-A21C-C08516CAC13F}" presName="hierChild3" presStyleCnt="0"/>
      <dgm:spPr/>
    </dgm:pt>
  </dgm:ptLst>
  <dgm:cxnLst>
    <dgm:cxn modelId="{354E563D-E684-463D-81A7-6B665592240D}" type="presOf" srcId="{B148C593-63F0-4312-BA37-798ABB0B5326}" destId="{9DBC28D1-BCDF-4F31-9BAC-57925DEBA8EF}" srcOrd="0" destOrd="0" presId="urn:microsoft.com/office/officeart/2005/8/layout/orgChart1"/>
    <dgm:cxn modelId="{241CEB2A-F9F4-4C8F-A119-DCB800804BA0}" type="presOf" srcId="{E33C9862-2EB6-4880-8528-05FAE224CE42}" destId="{F5C529A7-8A05-4D2E-A18F-70148355A814}" srcOrd="0" destOrd="0" presId="urn:microsoft.com/office/officeart/2005/8/layout/orgChart1"/>
    <dgm:cxn modelId="{9D2431BD-F22A-418F-BC2C-49EB98CB344F}" type="presOf" srcId="{61C2AD3B-9F79-4EDB-8AC1-1EAD748FE08D}" destId="{9F3347B0-C2EE-4D14-B317-F8ED2D56F071}" srcOrd="1" destOrd="0" presId="urn:microsoft.com/office/officeart/2005/8/layout/orgChart1"/>
    <dgm:cxn modelId="{FB3B9D43-ABF7-4EA6-B604-3EAB77C19B79}" type="presOf" srcId="{9E170F82-BC88-499D-9F56-2C051E22130C}" destId="{CD35B76E-27B5-49E2-B181-4D20AAFFE9D4}" srcOrd="0" destOrd="0" presId="urn:microsoft.com/office/officeart/2005/8/layout/orgChart1"/>
    <dgm:cxn modelId="{B4901710-9F58-4AAA-9177-6D70815D486D}" srcId="{0C1EFC27-4A1B-4C7B-87B0-CE3B8C5E4B33}" destId="{61C2AD3B-9F79-4EDB-8AC1-1EAD748FE08D}" srcOrd="0" destOrd="0" parTransId="{D119BCB0-C9EC-47D7-AB12-514A12CEA4BE}" sibTransId="{E37CB507-77BC-45AD-982E-EF77C97EF553}"/>
    <dgm:cxn modelId="{D207822B-9056-4C2C-8633-8613D65D3220}" type="presOf" srcId="{0D8B8CB6-EC19-4A9A-9DE9-9658C1BCBC0C}" destId="{8E0A7D0C-495F-4B9C-BACF-0AF843BC34F3}" srcOrd="0" destOrd="0" presId="urn:microsoft.com/office/officeart/2005/8/layout/orgChart1"/>
    <dgm:cxn modelId="{3862101B-0357-418E-8C88-E9730FE2F591}" srcId="{E2F31BA7-0154-4E70-8240-4FF529DE06D7}" destId="{144BCC07-671C-4F43-A21C-C08516CAC13F}" srcOrd="0" destOrd="0" parTransId="{D602F9A5-22C1-4E3C-B22F-454E376B7626}" sibTransId="{5A21B7D9-4250-4B0F-AA04-1C2EAA07E3A4}"/>
    <dgm:cxn modelId="{7D260FA3-DF9B-4D88-ABA2-56159CD489B6}" srcId="{144BCC07-671C-4F43-A21C-C08516CAC13F}" destId="{0D8B8CB6-EC19-4A9A-9DE9-9658C1BCBC0C}" srcOrd="0" destOrd="0" parTransId="{F7A0EBDC-F905-4208-A975-78842B850715}" sibTransId="{740AB1F2-C223-4E94-95E9-2E129375E451}"/>
    <dgm:cxn modelId="{6B2781BC-895B-4A8D-9A19-194EBB0A3BC0}" type="presOf" srcId="{F7A0EBDC-F905-4208-A975-78842B850715}" destId="{349D0A16-A86D-4712-B369-2AF75A8165B8}" srcOrd="0" destOrd="0" presId="urn:microsoft.com/office/officeart/2005/8/layout/orgChart1"/>
    <dgm:cxn modelId="{FE2142D3-14FF-4CB2-8741-BA3E9A6B8501}" srcId="{144BCC07-671C-4F43-A21C-C08516CAC13F}" destId="{0C1EFC27-4A1B-4C7B-87B0-CE3B8C5E4B33}" srcOrd="1" destOrd="0" parTransId="{B148C593-63F0-4312-BA37-798ABB0B5326}" sibTransId="{1D8C72AA-5CE5-4ED7-8860-1B285D531F8F}"/>
    <dgm:cxn modelId="{BF63A4FB-7245-455E-94C8-827857F50EF2}" type="presOf" srcId="{0C1EFC27-4A1B-4C7B-87B0-CE3B8C5E4B33}" destId="{DF52DD52-DF19-442D-A295-70B56E0BEA6D}" srcOrd="0" destOrd="0" presId="urn:microsoft.com/office/officeart/2005/8/layout/orgChart1"/>
    <dgm:cxn modelId="{140D8337-F5AB-42B8-AF3E-B48ED1A9441D}" type="presOf" srcId="{17CC0049-CE97-4AD8-B713-3C19C2D3296E}" destId="{46DAF57C-F0BC-4D06-B7EE-0B75F995692C}" srcOrd="0" destOrd="0" presId="urn:microsoft.com/office/officeart/2005/8/layout/orgChart1"/>
    <dgm:cxn modelId="{3B7DB2B0-77AC-40F5-8C46-99A94924B79D}" type="presOf" srcId="{0D8B8CB6-EC19-4A9A-9DE9-9658C1BCBC0C}" destId="{C9212A8A-5A4E-4CC8-952D-4AE75488F158}" srcOrd="1" destOrd="0" presId="urn:microsoft.com/office/officeart/2005/8/layout/orgChart1"/>
    <dgm:cxn modelId="{178F5587-FE0D-42E4-AB0A-6D9F4B3BFA00}" type="presOf" srcId="{0C1EFC27-4A1B-4C7B-87B0-CE3B8C5E4B33}" destId="{7F8B422E-6108-47EB-A841-53018E03495C}" srcOrd="1" destOrd="0" presId="urn:microsoft.com/office/officeart/2005/8/layout/orgChart1"/>
    <dgm:cxn modelId="{7386BF15-0DCA-4457-97E4-C927F5E20520}" srcId="{0D8B8CB6-EC19-4A9A-9DE9-9658C1BCBC0C}" destId="{E33C9862-2EB6-4880-8528-05FAE224CE42}" srcOrd="0" destOrd="0" parTransId="{9E170F82-BC88-499D-9F56-2C051E22130C}" sibTransId="{C34FDDA3-6BA7-4B37-8E1C-3A74CF068784}"/>
    <dgm:cxn modelId="{BF4B2004-9129-4249-AF39-9F7398E05A53}" type="presOf" srcId="{1EC6EB6E-9AE8-48DC-9DFD-5E5A0143470A}" destId="{F3BF0B6F-AA0B-4230-8122-8F294E5B37F1}" srcOrd="0" destOrd="0" presId="urn:microsoft.com/office/officeart/2005/8/layout/orgChart1"/>
    <dgm:cxn modelId="{0C7A150E-3A4C-4CAD-B009-390EDAC6F177}" type="presOf" srcId="{D119BCB0-C9EC-47D7-AB12-514A12CEA4BE}" destId="{E259127A-3E8A-4358-A351-2F85C19AA589}" srcOrd="0" destOrd="0" presId="urn:microsoft.com/office/officeart/2005/8/layout/orgChart1"/>
    <dgm:cxn modelId="{DE3E813C-1391-4F7A-80BA-34DCA3FEED0D}" type="presOf" srcId="{E2F31BA7-0154-4E70-8240-4FF529DE06D7}" destId="{8EB3D4B3-8C6A-45AC-8613-93D14420A112}" srcOrd="0" destOrd="0" presId="urn:microsoft.com/office/officeart/2005/8/layout/orgChart1"/>
    <dgm:cxn modelId="{AC9483A7-B11C-415F-B91C-F531F28885BE}" type="presOf" srcId="{28E622FA-C43D-4A9F-A743-20041C74A42A}" destId="{81237C3F-CB02-496F-8138-5B2EC93F158D}" srcOrd="1" destOrd="0" presId="urn:microsoft.com/office/officeart/2005/8/layout/orgChart1"/>
    <dgm:cxn modelId="{F21719E8-78B9-4B57-8A0F-C523F8A1D4BE}" srcId="{0D8B8CB6-EC19-4A9A-9DE9-9658C1BCBC0C}" destId="{28E622FA-C43D-4A9F-A743-20041C74A42A}" srcOrd="1" destOrd="0" parTransId="{1EC6EB6E-9AE8-48DC-9DFD-5E5A0143470A}" sibTransId="{558485BD-2842-440D-98DC-CDCE93A22278}"/>
    <dgm:cxn modelId="{9CD6249B-8835-4B04-A8B4-EA42699955B3}" type="presOf" srcId="{61C2AD3B-9F79-4EDB-8AC1-1EAD748FE08D}" destId="{AFD37A14-5500-49E4-8F1D-CE01B510BE6A}" srcOrd="0" destOrd="0" presId="urn:microsoft.com/office/officeart/2005/8/layout/orgChart1"/>
    <dgm:cxn modelId="{63CA98F4-F777-4AAF-8065-509A58A24E23}" type="presOf" srcId="{17CC0049-CE97-4AD8-B713-3C19C2D3296E}" destId="{9FE47EFC-1359-4BE0-ACDA-2D8C5A98B93F}" srcOrd="1" destOrd="0" presId="urn:microsoft.com/office/officeart/2005/8/layout/orgChart1"/>
    <dgm:cxn modelId="{A6D28667-7862-4A03-9599-DF7A5E59E73A}" type="presOf" srcId="{51F7B13C-C98F-48DA-A421-4BDEE67FCD07}" destId="{5D3EA93E-1128-476E-8BE6-DCB3F9DBC3C9}" srcOrd="0" destOrd="0" presId="urn:microsoft.com/office/officeart/2005/8/layout/orgChart1"/>
    <dgm:cxn modelId="{C3C59248-E2A2-4E48-9F8B-4929D141AF90}" type="presOf" srcId="{144BCC07-671C-4F43-A21C-C08516CAC13F}" destId="{5EA3A1F8-C926-463D-8CFF-345E2D061474}" srcOrd="1" destOrd="0" presId="urn:microsoft.com/office/officeart/2005/8/layout/orgChart1"/>
    <dgm:cxn modelId="{56BA478A-2B54-4AD2-B37A-CE23C71652C3}" type="presOf" srcId="{144BCC07-671C-4F43-A21C-C08516CAC13F}" destId="{5B72ADF3-DEC9-4262-834F-125AEF3F7820}" srcOrd="0" destOrd="0" presId="urn:microsoft.com/office/officeart/2005/8/layout/orgChart1"/>
    <dgm:cxn modelId="{9385BE87-8EAF-4628-9FBA-455549DB671A}" type="presOf" srcId="{E33C9862-2EB6-4880-8528-05FAE224CE42}" destId="{0CA6792D-A48B-4DC1-ACC0-8E59219311C0}" srcOrd="1" destOrd="0" presId="urn:microsoft.com/office/officeart/2005/8/layout/orgChart1"/>
    <dgm:cxn modelId="{F33C720E-BD37-4685-8FBC-40717F6B047D}" srcId="{0C1EFC27-4A1B-4C7B-87B0-CE3B8C5E4B33}" destId="{17CC0049-CE97-4AD8-B713-3C19C2D3296E}" srcOrd="1" destOrd="0" parTransId="{51F7B13C-C98F-48DA-A421-4BDEE67FCD07}" sibTransId="{272341A1-A721-4356-91D4-F2A17B54D1E1}"/>
    <dgm:cxn modelId="{F09083C9-0512-4D31-A5CE-EDB10A1D3401}" type="presOf" srcId="{28E622FA-C43D-4A9F-A743-20041C74A42A}" destId="{A6971686-77B0-40E7-90D9-5CF2F7BAC0AB}" srcOrd="0" destOrd="0" presId="urn:microsoft.com/office/officeart/2005/8/layout/orgChart1"/>
    <dgm:cxn modelId="{198F2F38-C3D0-4F46-ACC4-9ACA85F1249F}" type="presParOf" srcId="{8EB3D4B3-8C6A-45AC-8613-93D14420A112}" destId="{D60C02BF-BBA2-4B03-8434-1CF8289118C7}" srcOrd="0" destOrd="0" presId="urn:microsoft.com/office/officeart/2005/8/layout/orgChart1"/>
    <dgm:cxn modelId="{4CB75084-4BE3-45B0-9F1A-90DBB3436B63}" type="presParOf" srcId="{D60C02BF-BBA2-4B03-8434-1CF8289118C7}" destId="{C294383E-DC00-4A03-B47B-704737A09CBD}" srcOrd="0" destOrd="0" presId="urn:microsoft.com/office/officeart/2005/8/layout/orgChart1"/>
    <dgm:cxn modelId="{714B222F-1756-44BB-9626-1E874D8E3BD5}" type="presParOf" srcId="{C294383E-DC00-4A03-B47B-704737A09CBD}" destId="{5B72ADF3-DEC9-4262-834F-125AEF3F7820}" srcOrd="0" destOrd="0" presId="urn:microsoft.com/office/officeart/2005/8/layout/orgChart1"/>
    <dgm:cxn modelId="{83F9C17B-2150-4E8E-9C46-016B901F6183}" type="presParOf" srcId="{C294383E-DC00-4A03-B47B-704737A09CBD}" destId="{5EA3A1F8-C926-463D-8CFF-345E2D061474}" srcOrd="1" destOrd="0" presId="urn:microsoft.com/office/officeart/2005/8/layout/orgChart1"/>
    <dgm:cxn modelId="{16A60C43-BFFA-471B-A19F-D5FE3D0D5524}" type="presParOf" srcId="{D60C02BF-BBA2-4B03-8434-1CF8289118C7}" destId="{8BB23DB5-3272-4BD9-9F03-D46C9F3E5CC0}" srcOrd="1" destOrd="0" presId="urn:microsoft.com/office/officeart/2005/8/layout/orgChart1"/>
    <dgm:cxn modelId="{0BDF7267-AEDF-4368-A1FB-B0EB857E7A24}" type="presParOf" srcId="{8BB23DB5-3272-4BD9-9F03-D46C9F3E5CC0}" destId="{349D0A16-A86D-4712-B369-2AF75A8165B8}" srcOrd="0" destOrd="0" presId="urn:microsoft.com/office/officeart/2005/8/layout/orgChart1"/>
    <dgm:cxn modelId="{16E8BE53-0DC1-4104-8A96-510798F1EE17}" type="presParOf" srcId="{8BB23DB5-3272-4BD9-9F03-D46C9F3E5CC0}" destId="{1C3D17A1-6679-4C77-96AE-74BD2DD9D178}" srcOrd="1" destOrd="0" presId="urn:microsoft.com/office/officeart/2005/8/layout/orgChart1"/>
    <dgm:cxn modelId="{86B332BE-2469-485B-9C65-A11E922ACBC5}" type="presParOf" srcId="{1C3D17A1-6679-4C77-96AE-74BD2DD9D178}" destId="{9B2E1A1E-062F-4942-BDB4-6884EEAACA7D}" srcOrd="0" destOrd="0" presId="urn:microsoft.com/office/officeart/2005/8/layout/orgChart1"/>
    <dgm:cxn modelId="{2CE114CD-EDD0-4962-BA07-F06E858FAC65}" type="presParOf" srcId="{9B2E1A1E-062F-4942-BDB4-6884EEAACA7D}" destId="{8E0A7D0C-495F-4B9C-BACF-0AF843BC34F3}" srcOrd="0" destOrd="0" presId="urn:microsoft.com/office/officeart/2005/8/layout/orgChart1"/>
    <dgm:cxn modelId="{2A3B406D-D1C1-4473-8338-C9BF8CF0A8FC}" type="presParOf" srcId="{9B2E1A1E-062F-4942-BDB4-6884EEAACA7D}" destId="{C9212A8A-5A4E-4CC8-952D-4AE75488F158}" srcOrd="1" destOrd="0" presId="urn:microsoft.com/office/officeart/2005/8/layout/orgChart1"/>
    <dgm:cxn modelId="{F5375BA0-A3B9-4DBD-B633-A85FEC40A775}" type="presParOf" srcId="{1C3D17A1-6679-4C77-96AE-74BD2DD9D178}" destId="{E11C2488-E27C-4B9A-A58E-3E83DC82A9BF}" srcOrd="1" destOrd="0" presId="urn:microsoft.com/office/officeart/2005/8/layout/orgChart1"/>
    <dgm:cxn modelId="{6528B0C1-277A-4052-A1D6-DED1FBE8ED53}" type="presParOf" srcId="{E11C2488-E27C-4B9A-A58E-3E83DC82A9BF}" destId="{CD35B76E-27B5-49E2-B181-4D20AAFFE9D4}" srcOrd="0" destOrd="0" presId="urn:microsoft.com/office/officeart/2005/8/layout/orgChart1"/>
    <dgm:cxn modelId="{EC8B5674-F2F9-4B05-AE39-7CDAF7A3376E}" type="presParOf" srcId="{E11C2488-E27C-4B9A-A58E-3E83DC82A9BF}" destId="{80C5A72C-2E74-4AB3-B7CA-325E1F6EF3A2}" srcOrd="1" destOrd="0" presId="urn:microsoft.com/office/officeart/2005/8/layout/orgChart1"/>
    <dgm:cxn modelId="{C0FDC079-BB61-428B-BCA3-D035BC3F95A4}" type="presParOf" srcId="{80C5A72C-2E74-4AB3-B7CA-325E1F6EF3A2}" destId="{2D6BEBAB-D015-49B8-AF30-D76D7E1715AF}" srcOrd="0" destOrd="0" presId="urn:microsoft.com/office/officeart/2005/8/layout/orgChart1"/>
    <dgm:cxn modelId="{6F4A788C-E69A-4B02-9BE2-D7ECA1F4A181}" type="presParOf" srcId="{2D6BEBAB-D015-49B8-AF30-D76D7E1715AF}" destId="{F5C529A7-8A05-4D2E-A18F-70148355A814}" srcOrd="0" destOrd="0" presId="urn:microsoft.com/office/officeart/2005/8/layout/orgChart1"/>
    <dgm:cxn modelId="{17EC30EF-9E9B-461C-9213-260D09492F23}" type="presParOf" srcId="{2D6BEBAB-D015-49B8-AF30-D76D7E1715AF}" destId="{0CA6792D-A48B-4DC1-ACC0-8E59219311C0}" srcOrd="1" destOrd="0" presId="urn:microsoft.com/office/officeart/2005/8/layout/orgChart1"/>
    <dgm:cxn modelId="{68D14148-3796-4C06-A9A7-13808E363736}" type="presParOf" srcId="{80C5A72C-2E74-4AB3-B7CA-325E1F6EF3A2}" destId="{8E966F2B-0829-45D5-B4E7-893097E3C86E}" srcOrd="1" destOrd="0" presId="urn:microsoft.com/office/officeart/2005/8/layout/orgChart1"/>
    <dgm:cxn modelId="{A686C167-7DB5-4B7D-862F-F67A9F7D830C}" type="presParOf" srcId="{80C5A72C-2E74-4AB3-B7CA-325E1F6EF3A2}" destId="{373F1F4E-C469-4C81-930F-2555C874F135}" srcOrd="2" destOrd="0" presId="urn:microsoft.com/office/officeart/2005/8/layout/orgChart1"/>
    <dgm:cxn modelId="{7C270F70-77C9-4676-9072-62DCDAC13041}" type="presParOf" srcId="{E11C2488-E27C-4B9A-A58E-3E83DC82A9BF}" destId="{F3BF0B6F-AA0B-4230-8122-8F294E5B37F1}" srcOrd="2" destOrd="0" presId="urn:microsoft.com/office/officeart/2005/8/layout/orgChart1"/>
    <dgm:cxn modelId="{EE3E293A-3B65-4B1C-ADDF-C6FEC0651432}" type="presParOf" srcId="{E11C2488-E27C-4B9A-A58E-3E83DC82A9BF}" destId="{D5637227-6155-4EB0-96C4-7D0919AF72EC}" srcOrd="3" destOrd="0" presId="urn:microsoft.com/office/officeart/2005/8/layout/orgChart1"/>
    <dgm:cxn modelId="{5EB02D84-9879-48AE-93B1-61B395ED25BF}" type="presParOf" srcId="{D5637227-6155-4EB0-96C4-7D0919AF72EC}" destId="{FA3BB5F0-E3FB-4D56-B871-FCA3EAC08124}" srcOrd="0" destOrd="0" presId="urn:microsoft.com/office/officeart/2005/8/layout/orgChart1"/>
    <dgm:cxn modelId="{015EBD23-EF12-4683-AFF5-11F8C56A00F3}" type="presParOf" srcId="{FA3BB5F0-E3FB-4D56-B871-FCA3EAC08124}" destId="{A6971686-77B0-40E7-90D9-5CF2F7BAC0AB}" srcOrd="0" destOrd="0" presId="urn:microsoft.com/office/officeart/2005/8/layout/orgChart1"/>
    <dgm:cxn modelId="{49674E91-CC5A-4264-A417-FA1A4AEA4EA9}" type="presParOf" srcId="{FA3BB5F0-E3FB-4D56-B871-FCA3EAC08124}" destId="{81237C3F-CB02-496F-8138-5B2EC93F158D}" srcOrd="1" destOrd="0" presId="urn:microsoft.com/office/officeart/2005/8/layout/orgChart1"/>
    <dgm:cxn modelId="{21D5129D-7DE7-4EA1-BC0D-CB58B33AD97E}" type="presParOf" srcId="{D5637227-6155-4EB0-96C4-7D0919AF72EC}" destId="{8FCD2378-9EF3-4332-83D6-457FA41E37C8}" srcOrd="1" destOrd="0" presId="urn:microsoft.com/office/officeart/2005/8/layout/orgChart1"/>
    <dgm:cxn modelId="{CCC120A4-D6B3-481A-B7E4-2624D2241EC2}" type="presParOf" srcId="{D5637227-6155-4EB0-96C4-7D0919AF72EC}" destId="{2CB555A2-B842-46B1-B6C8-29B8DBB8D828}" srcOrd="2" destOrd="0" presId="urn:microsoft.com/office/officeart/2005/8/layout/orgChart1"/>
    <dgm:cxn modelId="{13931A46-4DAF-4C01-A05E-13FA1AFDA701}" type="presParOf" srcId="{1C3D17A1-6679-4C77-96AE-74BD2DD9D178}" destId="{51809235-2FF6-4F6E-B76B-B8302FCB9887}" srcOrd="2" destOrd="0" presId="urn:microsoft.com/office/officeart/2005/8/layout/orgChart1"/>
    <dgm:cxn modelId="{2D337D12-E3F1-4CAA-8D6A-5F2434928829}" type="presParOf" srcId="{8BB23DB5-3272-4BD9-9F03-D46C9F3E5CC0}" destId="{9DBC28D1-BCDF-4F31-9BAC-57925DEBA8EF}" srcOrd="2" destOrd="0" presId="urn:microsoft.com/office/officeart/2005/8/layout/orgChart1"/>
    <dgm:cxn modelId="{1A44354E-5B12-4D07-A713-71F7612D477A}" type="presParOf" srcId="{8BB23DB5-3272-4BD9-9F03-D46C9F3E5CC0}" destId="{DCE77B30-9EB4-477C-A7C4-0277AD9E7F92}" srcOrd="3" destOrd="0" presId="urn:microsoft.com/office/officeart/2005/8/layout/orgChart1"/>
    <dgm:cxn modelId="{696DCF31-FE8C-4EDE-8373-D7F78A010041}" type="presParOf" srcId="{DCE77B30-9EB4-477C-A7C4-0277AD9E7F92}" destId="{AF8ED22C-C809-4D5D-B12E-1294D8FC8E9D}" srcOrd="0" destOrd="0" presId="urn:microsoft.com/office/officeart/2005/8/layout/orgChart1"/>
    <dgm:cxn modelId="{1C3BF4AF-1E32-4FC0-BD38-7A42AA20DCFF}" type="presParOf" srcId="{AF8ED22C-C809-4D5D-B12E-1294D8FC8E9D}" destId="{DF52DD52-DF19-442D-A295-70B56E0BEA6D}" srcOrd="0" destOrd="0" presId="urn:microsoft.com/office/officeart/2005/8/layout/orgChart1"/>
    <dgm:cxn modelId="{28BAAFBA-9584-443D-9070-083B739E1F4A}" type="presParOf" srcId="{AF8ED22C-C809-4D5D-B12E-1294D8FC8E9D}" destId="{7F8B422E-6108-47EB-A841-53018E03495C}" srcOrd="1" destOrd="0" presId="urn:microsoft.com/office/officeart/2005/8/layout/orgChart1"/>
    <dgm:cxn modelId="{02AB98FE-6D1C-43C8-8ED5-2C2E52797B73}" type="presParOf" srcId="{DCE77B30-9EB4-477C-A7C4-0277AD9E7F92}" destId="{3C28FC22-D389-4F31-B41F-370CC778E91E}" srcOrd="1" destOrd="0" presId="urn:microsoft.com/office/officeart/2005/8/layout/orgChart1"/>
    <dgm:cxn modelId="{84CE29C3-6F48-4D7D-9D2D-D8C105243360}" type="presParOf" srcId="{3C28FC22-D389-4F31-B41F-370CC778E91E}" destId="{E259127A-3E8A-4358-A351-2F85C19AA589}" srcOrd="0" destOrd="0" presId="urn:microsoft.com/office/officeart/2005/8/layout/orgChart1"/>
    <dgm:cxn modelId="{DAF949C6-C273-4871-91BD-25CCD508B70D}" type="presParOf" srcId="{3C28FC22-D389-4F31-B41F-370CC778E91E}" destId="{DF0C14DE-9ECE-471A-9563-DFA8B62F3F6D}" srcOrd="1" destOrd="0" presId="urn:microsoft.com/office/officeart/2005/8/layout/orgChart1"/>
    <dgm:cxn modelId="{B5040256-F37E-49B6-A437-2541EFA8CBFA}" type="presParOf" srcId="{DF0C14DE-9ECE-471A-9563-DFA8B62F3F6D}" destId="{1DF91BC4-108A-4DC3-AAAE-B444E8425F69}" srcOrd="0" destOrd="0" presId="urn:microsoft.com/office/officeart/2005/8/layout/orgChart1"/>
    <dgm:cxn modelId="{466B0591-0C23-4675-AD74-FF4799152057}" type="presParOf" srcId="{1DF91BC4-108A-4DC3-AAAE-B444E8425F69}" destId="{AFD37A14-5500-49E4-8F1D-CE01B510BE6A}" srcOrd="0" destOrd="0" presId="urn:microsoft.com/office/officeart/2005/8/layout/orgChart1"/>
    <dgm:cxn modelId="{8508A0BF-6E4F-48CB-83D8-6319CB602EC4}" type="presParOf" srcId="{1DF91BC4-108A-4DC3-AAAE-B444E8425F69}" destId="{9F3347B0-C2EE-4D14-B317-F8ED2D56F071}" srcOrd="1" destOrd="0" presId="urn:microsoft.com/office/officeart/2005/8/layout/orgChart1"/>
    <dgm:cxn modelId="{78B669DE-E59A-484C-8573-8303EA7023E6}" type="presParOf" srcId="{DF0C14DE-9ECE-471A-9563-DFA8B62F3F6D}" destId="{05AF4FF1-FD78-4B9F-9287-653A54706B57}" srcOrd="1" destOrd="0" presId="urn:microsoft.com/office/officeart/2005/8/layout/orgChart1"/>
    <dgm:cxn modelId="{CA6471D8-1062-444B-B4DB-5448E12AE4D2}" type="presParOf" srcId="{DF0C14DE-9ECE-471A-9563-DFA8B62F3F6D}" destId="{B5E6B93A-7D5B-47F3-AF46-09912B1079C5}" srcOrd="2" destOrd="0" presId="urn:microsoft.com/office/officeart/2005/8/layout/orgChart1"/>
    <dgm:cxn modelId="{E1C1B30A-4EE2-44C5-96DB-B22D309DD90B}" type="presParOf" srcId="{3C28FC22-D389-4F31-B41F-370CC778E91E}" destId="{5D3EA93E-1128-476E-8BE6-DCB3F9DBC3C9}" srcOrd="2" destOrd="0" presId="urn:microsoft.com/office/officeart/2005/8/layout/orgChart1"/>
    <dgm:cxn modelId="{185C9166-6FBD-4605-90FB-D6F3673E0AFC}" type="presParOf" srcId="{3C28FC22-D389-4F31-B41F-370CC778E91E}" destId="{3204ED31-0647-48B3-9949-C7AFC39EE530}" srcOrd="3" destOrd="0" presId="urn:microsoft.com/office/officeart/2005/8/layout/orgChart1"/>
    <dgm:cxn modelId="{B754681B-4842-43B1-8D31-F932329C5613}" type="presParOf" srcId="{3204ED31-0647-48B3-9949-C7AFC39EE530}" destId="{15DB33B9-270D-47D5-AB8D-448E66DA4EFC}" srcOrd="0" destOrd="0" presId="urn:microsoft.com/office/officeart/2005/8/layout/orgChart1"/>
    <dgm:cxn modelId="{AC258A77-19AE-41DF-9FED-4278F20FFE7C}" type="presParOf" srcId="{15DB33B9-270D-47D5-AB8D-448E66DA4EFC}" destId="{46DAF57C-F0BC-4D06-B7EE-0B75F995692C}" srcOrd="0" destOrd="0" presId="urn:microsoft.com/office/officeart/2005/8/layout/orgChart1"/>
    <dgm:cxn modelId="{02E70FBE-75FD-4337-8496-5037011DA6A1}" type="presParOf" srcId="{15DB33B9-270D-47D5-AB8D-448E66DA4EFC}" destId="{9FE47EFC-1359-4BE0-ACDA-2D8C5A98B93F}" srcOrd="1" destOrd="0" presId="urn:microsoft.com/office/officeart/2005/8/layout/orgChart1"/>
    <dgm:cxn modelId="{E8B74B7A-8D2A-4CE3-B116-F82295983838}" type="presParOf" srcId="{3204ED31-0647-48B3-9949-C7AFC39EE530}" destId="{5BF3D249-6A5E-4A96-882E-21912A2D7FA6}" srcOrd="1" destOrd="0" presId="urn:microsoft.com/office/officeart/2005/8/layout/orgChart1"/>
    <dgm:cxn modelId="{7F34EDAD-6466-41A4-A03B-801DB41C70CE}" type="presParOf" srcId="{3204ED31-0647-48B3-9949-C7AFC39EE530}" destId="{C5C4FD4B-E8F9-42CC-902A-F4243DE77E4B}" srcOrd="2" destOrd="0" presId="urn:microsoft.com/office/officeart/2005/8/layout/orgChart1"/>
    <dgm:cxn modelId="{37D2C1C4-1E2F-4E09-AFC0-607AE2FEC9F6}" type="presParOf" srcId="{DCE77B30-9EB4-477C-A7C4-0277AD9E7F92}" destId="{07BC1419-73C9-450F-9C51-23BEC4067883}" srcOrd="2" destOrd="0" presId="urn:microsoft.com/office/officeart/2005/8/layout/orgChart1"/>
    <dgm:cxn modelId="{B27DCC2A-0DCE-49DF-9226-268405DB8715}" type="presParOf" srcId="{D60C02BF-BBA2-4B03-8434-1CF8289118C7}" destId="{5D8EEB29-5341-4C35-9318-4287CC892BE0}"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4F1F41-DE8D-490B-8B93-67392CB5DCA8}">
      <dsp:nvSpPr>
        <dsp:cNvPr id="0" name=""/>
        <dsp:cNvSpPr/>
      </dsp:nvSpPr>
      <dsp:spPr>
        <a:xfrm>
          <a:off x="5685774" y="2768502"/>
          <a:ext cx="91440" cy="515217"/>
        </a:xfrm>
        <a:custGeom>
          <a:avLst/>
          <a:gdLst/>
          <a:ahLst/>
          <a:cxnLst/>
          <a:rect l="0" t="0" r="0" b="0"/>
          <a:pathLst>
            <a:path>
              <a:moveTo>
                <a:pt x="45720" y="0"/>
              </a:moveTo>
              <a:lnTo>
                <a:pt x="45720" y="515217"/>
              </a:lnTo>
            </a:path>
          </a:pathLst>
        </a:custGeom>
        <a:noFill/>
        <a:ln w="25400" cap="flat" cmpd="sng" algn="ctr">
          <a:solidFill>
            <a:schemeClr val="dk1">
              <a:shade val="8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C38A4977-6D0A-4CCD-9A66-CB0481AD4004}">
      <dsp:nvSpPr>
        <dsp:cNvPr id="0" name=""/>
        <dsp:cNvSpPr/>
      </dsp:nvSpPr>
      <dsp:spPr>
        <a:xfrm>
          <a:off x="4107600" y="1128369"/>
          <a:ext cx="1623893" cy="515217"/>
        </a:xfrm>
        <a:custGeom>
          <a:avLst/>
          <a:gdLst/>
          <a:ahLst/>
          <a:cxnLst/>
          <a:rect l="0" t="0" r="0" b="0"/>
          <a:pathLst>
            <a:path>
              <a:moveTo>
                <a:pt x="0" y="0"/>
              </a:moveTo>
              <a:lnTo>
                <a:pt x="0" y="351105"/>
              </a:lnTo>
              <a:lnTo>
                <a:pt x="1623893" y="351105"/>
              </a:lnTo>
              <a:lnTo>
                <a:pt x="1623893" y="515217"/>
              </a:lnTo>
            </a:path>
          </a:pathLst>
        </a:custGeom>
        <a:noFill/>
        <a:ln w="25400" cap="flat" cmpd="sng" algn="ctr">
          <a:solidFill>
            <a:schemeClr val="dk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32BA509D-3585-4F67-9EFF-F7ABD4FD0816}">
      <dsp:nvSpPr>
        <dsp:cNvPr id="0" name=""/>
        <dsp:cNvSpPr/>
      </dsp:nvSpPr>
      <dsp:spPr>
        <a:xfrm>
          <a:off x="2483707" y="2768502"/>
          <a:ext cx="1082595" cy="515217"/>
        </a:xfrm>
        <a:custGeom>
          <a:avLst/>
          <a:gdLst/>
          <a:ahLst/>
          <a:cxnLst/>
          <a:rect l="0" t="0" r="0" b="0"/>
          <a:pathLst>
            <a:path>
              <a:moveTo>
                <a:pt x="0" y="0"/>
              </a:moveTo>
              <a:lnTo>
                <a:pt x="0" y="351105"/>
              </a:lnTo>
              <a:lnTo>
                <a:pt x="1082595" y="351105"/>
              </a:lnTo>
              <a:lnTo>
                <a:pt x="1082595" y="515217"/>
              </a:lnTo>
            </a:path>
          </a:pathLst>
        </a:custGeom>
        <a:noFill/>
        <a:ln w="25400" cap="flat" cmpd="sng" algn="ctr">
          <a:solidFill>
            <a:schemeClr val="dk1">
              <a:shade val="8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6013A463-1404-4F30-9C7B-1D914018469E}">
      <dsp:nvSpPr>
        <dsp:cNvPr id="0" name=""/>
        <dsp:cNvSpPr/>
      </dsp:nvSpPr>
      <dsp:spPr>
        <a:xfrm>
          <a:off x="1401111" y="2768502"/>
          <a:ext cx="1082595" cy="515217"/>
        </a:xfrm>
        <a:custGeom>
          <a:avLst/>
          <a:gdLst/>
          <a:ahLst/>
          <a:cxnLst/>
          <a:rect l="0" t="0" r="0" b="0"/>
          <a:pathLst>
            <a:path>
              <a:moveTo>
                <a:pt x="1082595" y="0"/>
              </a:moveTo>
              <a:lnTo>
                <a:pt x="1082595" y="351105"/>
              </a:lnTo>
              <a:lnTo>
                <a:pt x="0" y="351105"/>
              </a:lnTo>
              <a:lnTo>
                <a:pt x="0" y="515217"/>
              </a:lnTo>
            </a:path>
          </a:pathLst>
        </a:custGeom>
        <a:noFill/>
        <a:ln w="25400" cap="flat" cmpd="sng" algn="ctr">
          <a:solidFill>
            <a:schemeClr val="dk1">
              <a:shade val="8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EA0A5F77-4EFA-4F62-8A5E-F32D610B9570}">
      <dsp:nvSpPr>
        <dsp:cNvPr id="0" name=""/>
        <dsp:cNvSpPr/>
      </dsp:nvSpPr>
      <dsp:spPr>
        <a:xfrm>
          <a:off x="2483707" y="1128369"/>
          <a:ext cx="1623893" cy="515217"/>
        </a:xfrm>
        <a:custGeom>
          <a:avLst/>
          <a:gdLst/>
          <a:ahLst/>
          <a:cxnLst/>
          <a:rect l="0" t="0" r="0" b="0"/>
          <a:pathLst>
            <a:path>
              <a:moveTo>
                <a:pt x="1623893" y="0"/>
              </a:moveTo>
              <a:lnTo>
                <a:pt x="1623893" y="351105"/>
              </a:lnTo>
              <a:lnTo>
                <a:pt x="0" y="351105"/>
              </a:lnTo>
              <a:lnTo>
                <a:pt x="0" y="515217"/>
              </a:lnTo>
            </a:path>
          </a:pathLst>
        </a:custGeom>
        <a:noFill/>
        <a:ln w="25400" cap="flat" cmpd="sng" algn="ctr">
          <a:solidFill>
            <a:schemeClr val="dk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AF0AF841-E8C5-4CE2-8FF7-8AF3C0502B74}">
      <dsp:nvSpPr>
        <dsp:cNvPr id="0" name=""/>
        <dsp:cNvSpPr/>
      </dsp:nvSpPr>
      <dsp:spPr>
        <a:xfrm>
          <a:off x="3221840" y="3454"/>
          <a:ext cx="1771520" cy="1124915"/>
        </a:xfrm>
        <a:prstGeom prst="roundRect">
          <a:avLst>
            <a:gd name="adj" fmla="val 10000"/>
          </a:avLst>
        </a:prstGeom>
        <a:solidFill>
          <a:schemeClr val="lt1">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F9854935-20D4-46EC-ADE1-8634E7BF6E1C}">
      <dsp:nvSpPr>
        <dsp:cNvPr id="0" name=""/>
        <dsp:cNvSpPr/>
      </dsp:nvSpPr>
      <dsp:spPr>
        <a:xfrm>
          <a:off x="3418676" y="190448"/>
          <a:ext cx="1771520" cy="1124915"/>
        </a:xfrm>
        <a:prstGeom prst="roundRect">
          <a:avLst>
            <a:gd name="adj" fmla="val 10000"/>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kern="1200" cap="none" normalizeH="0" baseline="0" smtClean="0">
              <a:ln/>
              <a:effectLst/>
              <a:latin typeface="Helvetica" pitchFamily="34" charset="0"/>
              <a:ea typeface="ＭＳ Ｐゴシック" pitchFamily="34" charset="-128"/>
              <a:cs typeface="Times New Roman" pitchFamily="18" charset="0"/>
            </a:rPr>
            <a:t>Indexing</a:t>
          </a:r>
          <a:endParaRPr kumimoji="0" lang="en-US" sz="2000" b="0" i="0" u="none" strike="noStrike" kern="1200" cap="none" normalizeH="0" baseline="0" dirty="0" smtClean="0">
            <a:ln/>
            <a:effectLst/>
            <a:latin typeface="Helvetica" pitchFamily="34" charset="0"/>
            <a:ea typeface="ＭＳ Ｐゴシック" pitchFamily="34" charset="-128"/>
          </a:endParaRPr>
        </a:p>
      </dsp:txBody>
      <dsp:txXfrm>
        <a:off x="3451624" y="223396"/>
        <a:ext cx="1705624" cy="1059019"/>
      </dsp:txXfrm>
    </dsp:sp>
    <dsp:sp modelId="{0ED58D38-3C83-435D-89E9-CD501D2E651D}">
      <dsp:nvSpPr>
        <dsp:cNvPr id="0" name=""/>
        <dsp:cNvSpPr/>
      </dsp:nvSpPr>
      <dsp:spPr>
        <a:xfrm>
          <a:off x="1597946" y="1643586"/>
          <a:ext cx="1771520" cy="1124915"/>
        </a:xfrm>
        <a:prstGeom prst="roundRect">
          <a:avLst>
            <a:gd name="adj" fmla="val 10000"/>
          </a:avLst>
        </a:prstGeom>
        <a:solidFill>
          <a:schemeClr val="lt1">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D4F3D44E-5A62-4A8E-A708-DA1CA86EE8A4}">
      <dsp:nvSpPr>
        <dsp:cNvPr id="0" name=""/>
        <dsp:cNvSpPr/>
      </dsp:nvSpPr>
      <dsp:spPr>
        <a:xfrm>
          <a:off x="1794782" y="1830580"/>
          <a:ext cx="1771520" cy="1124915"/>
        </a:xfrm>
        <a:prstGeom prst="roundRect">
          <a:avLst>
            <a:gd name="adj" fmla="val 10000"/>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kern="1200" cap="none" normalizeH="0" baseline="0" smtClean="0">
              <a:ln/>
              <a:effectLst/>
              <a:latin typeface="Helvetica" pitchFamily="34" charset="0"/>
              <a:ea typeface="ＭＳ Ｐゴシック" pitchFamily="34" charset="-128"/>
              <a:cs typeface="Times New Roman" pitchFamily="18" charset="0"/>
            </a:rPr>
            <a:t>Primary / Clustering</a:t>
          </a:r>
          <a:endParaRPr kumimoji="0" lang="en-US" sz="2000" b="0" i="0" u="none" strike="noStrike" kern="1200" cap="none" normalizeH="0" baseline="0" dirty="0" smtClean="0">
            <a:ln/>
            <a:effectLst/>
            <a:latin typeface="Helvetica" pitchFamily="34" charset="0"/>
            <a:ea typeface="ＭＳ Ｐゴシック" pitchFamily="34" charset="-128"/>
          </a:endParaRPr>
        </a:p>
      </dsp:txBody>
      <dsp:txXfrm>
        <a:off x="1827730" y="1863528"/>
        <a:ext cx="1705624" cy="1059019"/>
      </dsp:txXfrm>
    </dsp:sp>
    <dsp:sp modelId="{4A2AD363-5EEE-4F2D-97D3-063FA963B19D}">
      <dsp:nvSpPr>
        <dsp:cNvPr id="0" name=""/>
        <dsp:cNvSpPr/>
      </dsp:nvSpPr>
      <dsp:spPr>
        <a:xfrm>
          <a:off x="515351" y="3283719"/>
          <a:ext cx="1771520" cy="1124915"/>
        </a:xfrm>
        <a:prstGeom prst="roundRect">
          <a:avLst>
            <a:gd name="adj" fmla="val 10000"/>
          </a:avLst>
        </a:prstGeom>
        <a:solidFill>
          <a:schemeClr val="lt1">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7EC44253-BC0D-4463-9DA8-6E3873C6ADBE}">
      <dsp:nvSpPr>
        <dsp:cNvPr id="0" name=""/>
        <dsp:cNvSpPr/>
      </dsp:nvSpPr>
      <dsp:spPr>
        <a:xfrm>
          <a:off x="712186" y="3470713"/>
          <a:ext cx="1771520" cy="1124915"/>
        </a:xfrm>
        <a:prstGeom prst="roundRect">
          <a:avLst>
            <a:gd name="adj" fmla="val 10000"/>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kern="1200" cap="none" normalizeH="0" baseline="0" smtClean="0">
              <a:ln/>
              <a:effectLst/>
              <a:latin typeface="Helvetica" pitchFamily="34" charset="0"/>
              <a:ea typeface="ＭＳ Ｐゴシック" pitchFamily="34" charset="-128"/>
              <a:cs typeface="Times New Roman" pitchFamily="18" charset="0"/>
            </a:rPr>
            <a:t>Dense</a:t>
          </a:r>
          <a:endParaRPr kumimoji="0" lang="en-US" sz="2000" b="0" i="0" u="none" strike="noStrike" kern="1200" cap="none" normalizeH="0" baseline="0" dirty="0" smtClean="0">
            <a:ln/>
            <a:effectLst/>
            <a:latin typeface="Helvetica" pitchFamily="34" charset="0"/>
            <a:ea typeface="ＭＳ Ｐゴシック" pitchFamily="34" charset="-128"/>
          </a:endParaRPr>
        </a:p>
      </dsp:txBody>
      <dsp:txXfrm>
        <a:off x="745134" y="3503661"/>
        <a:ext cx="1705624" cy="1059019"/>
      </dsp:txXfrm>
    </dsp:sp>
    <dsp:sp modelId="{117B5EB9-F7CC-45D2-94F4-A463BCB29998}">
      <dsp:nvSpPr>
        <dsp:cNvPr id="0" name=""/>
        <dsp:cNvSpPr/>
      </dsp:nvSpPr>
      <dsp:spPr>
        <a:xfrm>
          <a:off x="2680542" y="3283719"/>
          <a:ext cx="1771520" cy="1124915"/>
        </a:xfrm>
        <a:prstGeom prst="roundRect">
          <a:avLst>
            <a:gd name="adj" fmla="val 10000"/>
          </a:avLst>
        </a:prstGeom>
        <a:solidFill>
          <a:schemeClr val="lt1">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22979EF5-9722-4029-B733-7FD9906207B8}">
      <dsp:nvSpPr>
        <dsp:cNvPr id="0" name=""/>
        <dsp:cNvSpPr/>
      </dsp:nvSpPr>
      <dsp:spPr>
        <a:xfrm>
          <a:off x="2877378" y="3470713"/>
          <a:ext cx="1771520" cy="1124915"/>
        </a:xfrm>
        <a:prstGeom prst="roundRect">
          <a:avLst>
            <a:gd name="adj" fmla="val 10000"/>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kern="1200" cap="none" normalizeH="0" baseline="0" smtClean="0">
              <a:ln/>
              <a:effectLst/>
              <a:latin typeface="Helvetica" pitchFamily="34" charset="0"/>
              <a:ea typeface="ＭＳ Ｐゴシック" pitchFamily="34" charset="-128"/>
              <a:cs typeface="Times New Roman" pitchFamily="18" charset="0"/>
            </a:rPr>
            <a:t>Sparse</a:t>
          </a:r>
          <a:endParaRPr kumimoji="0" lang="en-US" sz="2000" b="0" i="0" u="none" strike="noStrike" kern="1200" cap="none" normalizeH="0" baseline="0" dirty="0" smtClean="0">
            <a:ln/>
            <a:effectLst/>
            <a:latin typeface="Helvetica" pitchFamily="34" charset="0"/>
            <a:ea typeface="ＭＳ Ｐゴシック" pitchFamily="34" charset="-128"/>
          </a:endParaRPr>
        </a:p>
      </dsp:txBody>
      <dsp:txXfrm>
        <a:off x="2910326" y="3503661"/>
        <a:ext cx="1705624" cy="1059019"/>
      </dsp:txXfrm>
    </dsp:sp>
    <dsp:sp modelId="{5646B2D4-AB46-4563-9756-9C70BE2D77E4}">
      <dsp:nvSpPr>
        <dsp:cNvPr id="0" name=""/>
        <dsp:cNvSpPr/>
      </dsp:nvSpPr>
      <dsp:spPr>
        <a:xfrm>
          <a:off x="4845733" y="1643586"/>
          <a:ext cx="1771520" cy="1124915"/>
        </a:xfrm>
        <a:prstGeom prst="roundRect">
          <a:avLst>
            <a:gd name="adj" fmla="val 10000"/>
          </a:avLst>
        </a:prstGeom>
        <a:solidFill>
          <a:schemeClr val="lt1">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C520FCBA-4F09-49F3-9526-C78771503817}">
      <dsp:nvSpPr>
        <dsp:cNvPr id="0" name=""/>
        <dsp:cNvSpPr/>
      </dsp:nvSpPr>
      <dsp:spPr>
        <a:xfrm>
          <a:off x="5042569" y="1830580"/>
          <a:ext cx="1771520" cy="1124915"/>
        </a:xfrm>
        <a:prstGeom prst="roundRect">
          <a:avLst>
            <a:gd name="adj" fmla="val 10000"/>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kern="1200" cap="none" normalizeH="0" baseline="0" smtClean="0">
              <a:ln/>
              <a:effectLst/>
              <a:latin typeface="Helvetica" pitchFamily="34" charset="0"/>
              <a:ea typeface="ＭＳ Ｐゴシック" pitchFamily="34" charset="-128"/>
              <a:cs typeface="Times New Roman" pitchFamily="18" charset="0"/>
            </a:rPr>
            <a:t>Secondary / Non-Clustering</a:t>
          </a:r>
          <a:endParaRPr kumimoji="0" lang="en-US" sz="2000" b="0" i="0" u="none" strike="noStrike" kern="1200" cap="none" normalizeH="0" baseline="0" dirty="0" smtClean="0">
            <a:ln/>
            <a:effectLst/>
            <a:latin typeface="Helvetica" pitchFamily="34" charset="0"/>
            <a:ea typeface="ＭＳ Ｐゴシック" pitchFamily="34" charset="-128"/>
          </a:endParaRPr>
        </a:p>
      </dsp:txBody>
      <dsp:txXfrm>
        <a:off x="5075517" y="1863528"/>
        <a:ext cx="1705624" cy="1059019"/>
      </dsp:txXfrm>
    </dsp:sp>
    <dsp:sp modelId="{85DDFC1A-C5EF-4FEE-A0B3-A13362A770BC}">
      <dsp:nvSpPr>
        <dsp:cNvPr id="0" name=""/>
        <dsp:cNvSpPr/>
      </dsp:nvSpPr>
      <dsp:spPr>
        <a:xfrm>
          <a:off x="4845733" y="3283719"/>
          <a:ext cx="1771520" cy="1124915"/>
        </a:xfrm>
        <a:prstGeom prst="roundRect">
          <a:avLst>
            <a:gd name="adj" fmla="val 10000"/>
          </a:avLst>
        </a:prstGeom>
        <a:solidFill>
          <a:schemeClr val="lt1">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068FD239-5BCA-4530-9FAF-2C14AE869483}">
      <dsp:nvSpPr>
        <dsp:cNvPr id="0" name=""/>
        <dsp:cNvSpPr/>
      </dsp:nvSpPr>
      <dsp:spPr>
        <a:xfrm>
          <a:off x="5042569" y="3470713"/>
          <a:ext cx="1771520" cy="1124915"/>
        </a:xfrm>
        <a:prstGeom prst="roundRect">
          <a:avLst>
            <a:gd name="adj" fmla="val 10000"/>
          </a:avLst>
        </a:prstGeom>
        <a:solidFill>
          <a:schemeClr val="dk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kern="1200" cap="none" normalizeH="0" baseline="0" dirty="0" smtClean="0">
              <a:ln/>
              <a:effectLst/>
              <a:latin typeface="Helvetica" pitchFamily="34" charset="0"/>
              <a:ea typeface="ＭＳ Ｐゴシック" pitchFamily="34" charset="-128"/>
            </a:rPr>
            <a:t>Dense</a:t>
          </a:r>
        </a:p>
      </dsp:txBody>
      <dsp:txXfrm>
        <a:off x="5075517" y="3503661"/>
        <a:ext cx="1705624" cy="10590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3EA93E-1128-476E-8BE6-DCB3F9DBC3C9}">
      <dsp:nvSpPr>
        <dsp:cNvPr id="0" name=""/>
        <dsp:cNvSpPr/>
      </dsp:nvSpPr>
      <dsp:spPr>
        <a:xfrm>
          <a:off x="5214576" y="2361889"/>
          <a:ext cx="894375" cy="310444"/>
        </a:xfrm>
        <a:custGeom>
          <a:avLst/>
          <a:gdLst/>
          <a:ahLst/>
          <a:cxnLst/>
          <a:rect l="0" t="0" r="0" b="0"/>
          <a:pathLst>
            <a:path>
              <a:moveTo>
                <a:pt x="0" y="0"/>
              </a:moveTo>
              <a:lnTo>
                <a:pt x="0" y="155222"/>
              </a:lnTo>
              <a:lnTo>
                <a:pt x="894375" y="155222"/>
              </a:lnTo>
              <a:lnTo>
                <a:pt x="894375" y="3104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259127A-3E8A-4358-A351-2F85C19AA589}">
      <dsp:nvSpPr>
        <dsp:cNvPr id="0" name=""/>
        <dsp:cNvSpPr/>
      </dsp:nvSpPr>
      <dsp:spPr>
        <a:xfrm>
          <a:off x="4320200" y="2361889"/>
          <a:ext cx="894375" cy="310444"/>
        </a:xfrm>
        <a:custGeom>
          <a:avLst/>
          <a:gdLst/>
          <a:ahLst/>
          <a:cxnLst/>
          <a:rect l="0" t="0" r="0" b="0"/>
          <a:pathLst>
            <a:path>
              <a:moveTo>
                <a:pt x="894375" y="0"/>
              </a:moveTo>
              <a:lnTo>
                <a:pt x="894375" y="155222"/>
              </a:lnTo>
              <a:lnTo>
                <a:pt x="0" y="155222"/>
              </a:lnTo>
              <a:lnTo>
                <a:pt x="0" y="3104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BC28D1-BCDF-4F31-9BAC-57925DEBA8EF}">
      <dsp:nvSpPr>
        <dsp:cNvPr id="0" name=""/>
        <dsp:cNvSpPr/>
      </dsp:nvSpPr>
      <dsp:spPr>
        <a:xfrm>
          <a:off x="3425825" y="1312291"/>
          <a:ext cx="1788751" cy="310444"/>
        </a:xfrm>
        <a:custGeom>
          <a:avLst/>
          <a:gdLst/>
          <a:ahLst/>
          <a:cxnLst/>
          <a:rect l="0" t="0" r="0" b="0"/>
          <a:pathLst>
            <a:path>
              <a:moveTo>
                <a:pt x="0" y="0"/>
              </a:moveTo>
              <a:lnTo>
                <a:pt x="0" y="155222"/>
              </a:lnTo>
              <a:lnTo>
                <a:pt x="1788751" y="155222"/>
              </a:lnTo>
              <a:lnTo>
                <a:pt x="1788751" y="31044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BF0B6F-AA0B-4230-8122-8F294E5B37F1}">
      <dsp:nvSpPr>
        <dsp:cNvPr id="0" name=""/>
        <dsp:cNvSpPr/>
      </dsp:nvSpPr>
      <dsp:spPr>
        <a:xfrm>
          <a:off x="1637073" y="2361889"/>
          <a:ext cx="894375" cy="310444"/>
        </a:xfrm>
        <a:custGeom>
          <a:avLst/>
          <a:gdLst/>
          <a:ahLst/>
          <a:cxnLst/>
          <a:rect l="0" t="0" r="0" b="0"/>
          <a:pathLst>
            <a:path>
              <a:moveTo>
                <a:pt x="0" y="0"/>
              </a:moveTo>
              <a:lnTo>
                <a:pt x="0" y="155222"/>
              </a:lnTo>
              <a:lnTo>
                <a:pt x="894375" y="155222"/>
              </a:lnTo>
              <a:lnTo>
                <a:pt x="894375" y="3104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D35B76E-27B5-49E2-B181-4D20AAFFE9D4}">
      <dsp:nvSpPr>
        <dsp:cNvPr id="0" name=""/>
        <dsp:cNvSpPr/>
      </dsp:nvSpPr>
      <dsp:spPr>
        <a:xfrm>
          <a:off x="742697" y="2361889"/>
          <a:ext cx="894375" cy="310444"/>
        </a:xfrm>
        <a:custGeom>
          <a:avLst/>
          <a:gdLst/>
          <a:ahLst/>
          <a:cxnLst/>
          <a:rect l="0" t="0" r="0" b="0"/>
          <a:pathLst>
            <a:path>
              <a:moveTo>
                <a:pt x="894375" y="0"/>
              </a:moveTo>
              <a:lnTo>
                <a:pt x="894375" y="155222"/>
              </a:lnTo>
              <a:lnTo>
                <a:pt x="0" y="155222"/>
              </a:lnTo>
              <a:lnTo>
                <a:pt x="0" y="3104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49D0A16-A86D-4712-B369-2AF75A8165B8}">
      <dsp:nvSpPr>
        <dsp:cNvPr id="0" name=""/>
        <dsp:cNvSpPr/>
      </dsp:nvSpPr>
      <dsp:spPr>
        <a:xfrm>
          <a:off x="1637073" y="1312291"/>
          <a:ext cx="1788751" cy="310444"/>
        </a:xfrm>
        <a:custGeom>
          <a:avLst/>
          <a:gdLst/>
          <a:ahLst/>
          <a:cxnLst/>
          <a:rect l="0" t="0" r="0" b="0"/>
          <a:pathLst>
            <a:path>
              <a:moveTo>
                <a:pt x="1788751" y="0"/>
              </a:moveTo>
              <a:lnTo>
                <a:pt x="1788751" y="155222"/>
              </a:lnTo>
              <a:lnTo>
                <a:pt x="0" y="155222"/>
              </a:lnTo>
              <a:lnTo>
                <a:pt x="0" y="31044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B72ADF3-DEC9-4262-834F-125AEF3F7820}">
      <dsp:nvSpPr>
        <dsp:cNvPr id="0" name=""/>
        <dsp:cNvSpPr/>
      </dsp:nvSpPr>
      <dsp:spPr>
        <a:xfrm>
          <a:off x="2686671" y="573137"/>
          <a:ext cx="1478307" cy="73915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100" b="1" i="0" u="none" strike="noStrike" kern="1200" cap="none" normalizeH="0" baseline="0" smtClean="0">
              <a:ln>
                <a:noFill/>
              </a:ln>
              <a:solidFill>
                <a:schemeClr val="tx1"/>
              </a:solidFill>
              <a:effectLst/>
              <a:latin typeface="Helvetica" pitchFamily="34" charset="0"/>
              <a:ea typeface="ＭＳ Ｐゴシック" pitchFamily="34" charset="-128"/>
              <a:cs typeface="Times New Roman" pitchFamily="18" charset="0"/>
            </a:rPr>
            <a:t>Hashing</a:t>
          </a:r>
          <a:endParaRPr kumimoji="0" lang="en-US" sz="2100" b="0" i="0" u="none" strike="noStrike" kern="1200" cap="none" normalizeH="0" baseline="0" smtClean="0">
            <a:ln>
              <a:noFill/>
            </a:ln>
            <a:solidFill>
              <a:schemeClr val="tx1"/>
            </a:solidFill>
            <a:effectLst/>
            <a:latin typeface="Helvetica" pitchFamily="34" charset="0"/>
            <a:ea typeface="ＭＳ Ｐゴシック" pitchFamily="34" charset="-128"/>
            <a:cs typeface="Arial" charset="0"/>
          </a:endParaRPr>
        </a:p>
      </dsp:txBody>
      <dsp:txXfrm>
        <a:off x="2686671" y="573137"/>
        <a:ext cx="1478307" cy="739153"/>
      </dsp:txXfrm>
    </dsp:sp>
    <dsp:sp modelId="{8E0A7D0C-495F-4B9C-BACF-0AF843BC34F3}">
      <dsp:nvSpPr>
        <dsp:cNvPr id="0" name=""/>
        <dsp:cNvSpPr/>
      </dsp:nvSpPr>
      <dsp:spPr>
        <a:xfrm>
          <a:off x="897919" y="1622735"/>
          <a:ext cx="1478307" cy="73915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100" b="1" i="0" u="none" strike="noStrike" kern="1200" cap="none" normalizeH="0" baseline="0" smtClean="0">
              <a:ln>
                <a:noFill/>
              </a:ln>
              <a:solidFill>
                <a:schemeClr val="tx1"/>
              </a:solidFill>
              <a:effectLst/>
              <a:latin typeface="Helvetica" pitchFamily="34" charset="0"/>
              <a:ea typeface="ＭＳ Ｐゴシック" pitchFamily="34" charset="-128"/>
              <a:cs typeface="Times New Roman" pitchFamily="18" charset="0"/>
            </a:rPr>
            <a:t>Static</a:t>
          </a:r>
          <a:endParaRPr kumimoji="0" lang="en-US" sz="2100" b="0" i="0" u="none" strike="noStrike" kern="1200" cap="none" normalizeH="0" baseline="0" smtClean="0">
            <a:ln>
              <a:noFill/>
            </a:ln>
            <a:solidFill>
              <a:schemeClr val="tx1"/>
            </a:solidFill>
            <a:effectLst/>
            <a:latin typeface="Helvetica" pitchFamily="34" charset="0"/>
            <a:ea typeface="ＭＳ Ｐゴシック" pitchFamily="34" charset="-128"/>
            <a:cs typeface="Arial" charset="0"/>
          </a:endParaRPr>
        </a:p>
      </dsp:txBody>
      <dsp:txXfrm>
        <a:off x="897919" y="1622735"/>
        <a:ext cx="1478307" cy="739153"/>
      </dsp:txXfrm>
    </dsp:sp>
    <dsp:sp modelId="{F5C529A7-8A05-4D2E-A18F-70148355A814}">
      <dsp:nvSpPr>
        <dsp:cNvPr id="0" name=""/>
        <dsp:cNvSpPr/>
      </dsp:nvSpPr>
      <dsp:spPr>
        <a:xfrm>
          <a:off x="3544" y="2672333"/>
          <a:ext cx="1478307" cy="73915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100" b="1" i="0" u="none" strike="noStrike" kern="1200" cap="none" normalizeH="0" baseline="0" smtClean="0">
              <a:ln>
                <a:noFill/>
              </a:ln>
              <a:solidFill>
                <a:schemeClr val="tx1"/>
              </a:solidFill>
              <a:effectLst/>
              <a:latin typeface="Helvetica" pitchFamily="34" charset="0"/>
              <a:ea typeface="ＭＳ Ｐゴシック" pitchFamily="34" charset="-128"/>
              <a:cs typeface="Times New Roman" pitchFamily="18" charset="0"/>
            </a:rPr>
            <a:t>Closed</a:t>
          </a:r>
          <a:endParaRPr kumimoji="0" lang="en-US" sz="2100" b="0" i="0" u="none" strike="noStrike" kern="1200" cap="none" normalizeH="0" baseline="0" smtClean="0">
            <a:ln>
              <a:noFill/>
            </a:ln>
            <a:solidFill>
              <a:schemeClr val="tx1"/>
            </a:solidFill>
            <a:effectLst/>
            <a:latin typeface="Helvetica" pitchFamily="34" charset="0"/>
            <a:ea typeface="ＭＳ Ｐゴシック" pitchFamily="34" charset="-128"/>
            <a:cs typeface="Arial" charset="0"/>
          </a:endParaRPr>
        </a:p>
      </dsp:txBody>
      <dsp:txXfrm>
        <a:off x="3544" y="2672333"/>
        <a:ext cx="1478307" cy="739153"/>
      </dsp:txXfrm>
    </dsp:sp>
    <dsp:sp modelId="{A6971686-77B0-40E7-90D9-5CF2F7BAC0AB}">
      <dsp:nvSpPr>
        <dsp:cNvPr id="0" name=""/>
        <dsp:cNvSpPr/>
      </dsp:nvSpPr>
      <dsp:spPr>
        <a:xfrm>
          <a:off x="1792295" y="2672333"/>
          <a:ext cx="1478307" cy="73915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100" b="1" i="0" u="none" strike="noStrike" kern="1200" cap="none" normalizeH="0" baseline="0" smtClean="0">
              <a:ln>
                <a:noFill/>
              </a:ln>
              <a:solidFill>
                <a:schemeClr val="tx1"/>
              </a:solidFill>
              <a:effectLst/>
              <a:latin typeface="Helvetica" pitchFamily="34" charset="0"/>
              <a:ea typeface="ＭＳ Ｐゴシック" pitchFamily="34" charset="-128"/>
              <a:cs typeface="Times New Roman" pitchFamily="18" charset="0"/>
            </a:rPr>
            <a:t>Open</a:t>
          </a:r>
          <a:endParaRPr kumimoji="0" lang="en-US" sz="2100" b="0" i="0" u="none" strike="noStrike" kern="1200" cap="none" normalizeH="0" baseline="0" smtClean="0">
            <a:ln>
              <a:noFill/>
            </a:ln>
            <a:solidFill>
              <a:schemeClr val="tx1"/>
            </a:solidFill>
            <a:effectLst/>
            <a:latin typeface="Helvetica" pitchFamily="34" charset="0"/>
            <a:ea typeface="ＭＳ Ｐゴシック" pitchFamily="34" charset="-128"/>
            <a:cs typeface="Arial" charset="0"/>
          </a:endParaRPr>
        </a:p>
      </dsp:txBody>
      <dsp:txXfrm>
        <a:off x="1792295" y="2672333"/>
        <a:ext cx="1478307" cy="739153"/>
      </dsp:txXfrm>
    </dsp:sp>
    <dsp:sp modelId="{DF52DD52-DF19-442D-A295-70B56E0BEA6D}">
      <dsp:nvSpPr>
        <dsp:cNvPr id="0" name=""/>
        <dsp:cNvSpPr/>
      </dsp:nvSpPr>
      <dsp:spPr>
        <a:xfrm>
          <a:off x="4475423" y="1622735"/>
          <a:ext cx="1478307" cy="73915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100" b="1" i="0" u="none" strike="noStrike" kern="1200" cap="none" normalizeH="0" baseline="0" smtClean="0">
              <a:ln>
                <a:noFill/>
              </a:ln>
              <a:solidFill>
                <a:schemeClr val="tx1"/>
              </a:solidFill>
              <a:effectLst/>
              <a:latin typeface="Helvetica" pitchFamily="34" charset="0"/>
              <a:ea typeface="ＭＳ Ｐゴシック" pitchFamily="34" charset="-128"/>
              <a:cs typeface="Times New Roman" pitchFamily="18" charset="0"/>
            </a:rPr>
            <a:t>Dynamic</a:t>
          </a:r>
          <a:endParaRPr kumimoji="0" lang="en-US" sz="2100" b="0" i="0" u="none" strike="noStrike" kern="1200" cap="none" normalizeH="0" baseline="0" smtClean="0">
            <a:ln>
              <a:noFill/>
            </a:ln>
            <a:solidFill>
              <a:schemeClr val="tx1"/>
            </a:solidFill>
            <a:effectLst/>
            <a:latin typeface="Helvetica" pitchFamily="34" charset="0"/>
            <a:ea typeface="ＭＳ Ｐゴシック" pitchFamily="34" charset="-128"/>
            <a:cs typeface="Arial" charset="0"/>
          </a:endParaRPr>
        </a:p>
      </dsp:txBody>
      <dsp:txXfrm>
        <a:off x="4475423" y="1622735"/>
        <a:ext cx="1478307" cy="739153"/>
      </dsp:txXfrm>
    </dsp:sp>
    <dsp:sp modelId="{AFD37A14-5500-49E4-8F1D-CE01B510BE6A}">
      <dsp:nvSpPr>
        <dsp:cNvPr id="0" name=""/>
        <dsp:cNvSpPr/>
      </dsp:nvSpPr>
      <dsp:spPr>
        <a:xfrm>
          <a:off x="3581047" y="2672333"/>
          <a:ext cx="1478307" cy="73915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100" b="1" i="0" u="none" strike="noStrike" kern="1200" cap="none" normalizeH="0" baseline="0" smtClean="0">
              <a:ln>
                <a:noFill/>
              </a:ln>
              <a:solidFill>
                <a:schemeClr val="tx1"/>
              </a:solidFill>
              <a:effectLst/>
              <a:latin typeface="Helvetica" pitchFamily="34" charset="0"/>
              <a:ea typeface="ＭＳ Ｐゴシック" pitchFamily="34" charset="-128"/>
              <a:cs typeface="Times New Roman" pitchFamily="18" charset="0"/>
            </a:rPr>
            <a:t>Extendable</a:t>
          </a:r>
          <a:endParaRPr kumimoji="0" lang="en-US" sz="2100" b="0" i="0" u="none" strike="noStrike" kern="1200" cap="none" normalizeH="0" baseline="0" smtClean="0">
            <a:ln>
              <a:noFill/>
            </a:ln>
            <a:solidFill>
              <a:schemeClr val="tx1"/>
            </a:solidFill>
            <a:effectLst/>
            <a:latin typeface="Helvetica" pitchFamily="34" charset="0"/>
            <a:ea typeface="ＭＳ Ｐゴシック" pitchFamily="34" charset="-128"/>
            <a:cs typeface="Arial" charset="0"/>
          </a:endParaRPr>
        </a:p>
      </dsp:txBody>
      <dsp:txXfrm>
        <a:off x="3581047" y="2672333"/>
        <a:ext cx="1478307" cy="739153"/>
      </dsp:txXfrm>
    </dsp:sp>
    <dsp:sp modelId="{46DAF57C-F0BC-4D06-B7EE-0B75F995692C}">
      <dsp:nvSpPr>
        <dsp:cNvPr id="0" name=""/>
        <dsp:cNvSpPr/>
      </dsp:nvSpPr>
      <dsp:spPr>
        <a:xfrm>
          <a:off x="5369798" y="2672333"/>
          <a:ext cx="1478307" cy="73915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100" b="1" i="0" u="none" strike="noStrike" kern="1200" cap="none" normalizeH="0" baseline="0" smtClean="0">
              <a:ln>
                <a:noFill/>
              </a:ln>
              <a:solidFill>
                <a:schemeClr val="tx1"/>
              </a:solidFill>
              <a:effectLst/>
              <a:latin typeface="Helvetica" pitchFamily="34" charset="0"/>
              <a:ea typeface="ＭＳ Ｐゴシック" pitchFamily="34" charset="-128"/>
              <a:cs typeface="Times New Roman" pitchFamily="18" charset="0"/>
            </a:rPr>
            <a:t>Linear</a:t>
          </a:r>
          <a:endParaRPr kumimoji="0" lang="en-US" sz="2100" b="0" i="0" u="none" strike="noStrike" kern="1200" cap="none" normalizeH="0" baseline="0" smtClean="0">
            <a:ln>
              <a:noFill/>
            </a:ln>
            <a:solidFill>
              <a:schemeClr val="tx1"/>
            </a:solidFill>
            <a:effectLst/>
            <a:latin typeface="Helvetica" pitchFamily="34" charset="0"/>
            <a:ea typeface="ＭＳ Ｐゴシック" pitchFamily="34" charset="-128"/>
            <a:cs typeface="Arial" charset="0"/>
          </a:endParaRPr>
        </a:p>
      </dsp:txBody>
      <dsp:txXfrm>
        <a:off x="5369798" y="2672333"/>
        <a:ext cx="1478307" cy="73915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NULL"/></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370" name="Rectangle 2"/>
          <p:cNvSpPr>
            <a:spLocks noGrp="1" noChangeArrowheads="1"/>
          </p:cNvSpPr>
          <p:nvPr>
            <p:ph type="hdr" sz="quarter"/>
          </p:nvPr>
        </p:nvSpPr>
        <p:spPr bwMode="auto">
          <a:xfrm>
            <a:off x="0" y="0"/>
            <a:ext cx="3032125" cy="463550"/>
          </a:xfrm>
          <a:prstGeom prst="rect">
            <a:avLst/>
          </a:prstGeom>
          <a:noFill/>
          <a:ln w="9525">
            <a:noFill/>
            <a:miter lim="800000"/>
            <a:headEnd/>
            <a:tailEnd/>
          </a:ln>
          <a:effectLst/>
        </p:spPr>
        <p:txBody>
          <a:bodyPr vert="horz" wrap="none" lIns="93031" tIns="46516" rIns="93031" bIns="46516" numCol="1" anchor="t" anchorCtr="0" compatLnSpc="1">
            <a:prstTxWarp prst="textNoShape">
              <a:avLst/>
            </a:prstTxWarp>
          </a:bodyPr>
          <a:lstStyle>
            <a:lvl1pPr defTabSz="930275">
              <a:defRPr sz="1200">
                <a:latin typeface="Helvetica" charset="0"/>
                <a:ea typeface="+mn-ea"/>
              </a:defRPr>
            </a:lvl1pPr>
          </a:lstStyle>
          <a:p>
            <a:pPr>
              <a:defRPr/>
            </a:pPr>
            <a:endParaRPr lang="en-US"/>
          </a:p>
        </p:txBody>
      </p:sp>
      <p:sp>
        <p:nvSpPr>
          <p:cNvPr id="58371" name="Rectangle 3"/>
          <p:cNvSpPr>
            <a:spLocks noGrp="1" noChangeArrowheads="1"/>
          </p:cNvSpPr>
          <p:nvPr>
            <p:ph type="dt" sz="quarter" idx="1"/>
          </p:nvPr>
        </p:nvSpPr>
        <p:spPr bwMode="auto">
          <a:xfrm>
            <a:off x="3965575" y="0"/>
            <a:ext cx="3032125" cy="463550"/>
          </a:xfrm>
          <a:prstGeom prst="rect">
            <a:avLst/>
          </a:prstGeom>
          <a:noFill/>
          <a:ln w="9525">
            <a:noFill/>
            <a:miter lim="800000"/>
            <a:headEnd/>
            <a:tailEnd/>
          </a:ln>
          <a:effectLst/>
        </p:spPr>
        <p:txBody>
          <a:bodyPr vert="horz" wrap="none" lIns="93031" tIns="46516" rIns="93031" bIns="46516" numCol="1" anchor="t" anchorCtr="0" compatLnSpc="1">
            <a:prstTxWarp prst="textNoShape">
              <a:avLst/>
            </a:prstTxWarp>
          </a:bodyPr>
          <a:lstStyle>
            <a:lvl1pPr algn="r" defTabSz="930275">
              <a:defRPr sz="1200">
                <a:latin typeface="Helvetica" charset="0"/>
                <a:ea typeface="+mn-ea"/>
              </a:defRPr>
            </a:lvl1pPr>
          </a:lstStyle>
          <a:p>
            <a:pPr>
              <a:defRPr/>
            </a:pPr>
            <a:endParaRPr lang="en-US"/>
          </a:p>
        </p:txBody>
      </p:sp>
      <p:sp>
        <p:nvSpPr>
          <p:cNvPr id="58372" name="Rectangle 4"/>
          <p:cNvSpPr>
            <a:spLocks noGrp="1" noChangeArrowheads="1"/>
          </p:cNvSpPr>
          <p:nvPr>
            <p:ph type="ftr" sz="quarter" idx="2"/>
          </p:nvPr>
        </p:nvSpPr>
        <p:spPr bwMode="auto">
          <a:xfrm>
            <a:off x="0" y="8820150"/>
            <a:ext cx="3032125" cy="463550"/>
          </a:xfrm>
          <a:prstGeom prst="rect">
            <a:avLst/>
          </a:prstGeom>
          <a:noFill/>
          <a:ln w="9525">
            <a:noFill/>
            <a:miter lim="800000"/>
            <a:headEnd/>
            <a:tailEnd/>
          </a:ln>
          <a:effectLst/>
        </p:spPr>
        <p:txBody>
          <a:bodyPr vert="horz" wrap="none" lIns="93031" tIns="46516" rIns="93031" bIns="46516" numCol="1" anchor="b" anchorCtr="0" compatLnSpc="1">
            <a:prstTxWarp prst="textNoShape">
              <a:avLst/>
            </a:prstTxWarp>
          </a:bodyPr>
          <a:lstStyle>
            <a:lvl1pPr defTabSz="930275">
              <a:defRPr sz="1200">
                <a:latin typeface="Helvetica" charset="0"/>
                <a:ea typeface="+mn-ea"/>
              </a:defRPr>
            </a:lvl1pPr>
          </a:lstStyle>
          <a:p>
            <a:pPr>
              <a:defRPr/>
            </a:pPr>
            <a:endParaRPr lang="en-US"/>
          </a:p>
        </p:txBody>
      </p:sp>
      <p:sp>
        <p:nvSpPr>
          <p:cNvPr id="58373" name="Rectangle 5"/>
          <p:cNvSpPr>
            <a:spLocks noGrp="1" noChangeArrowheads="1"/>
          </p:cNvSpPr>
          <p:nvPr>
            <p:ph type="sldNum" sz="quarter" idx="3"/>
          </p:nvPr>
        </p:nvSpPr>
        <p:spPr bwMode="auto">
          <a:xfrm>
            <a:off x="3965575" y="8820150"/>
            <a:ext cx="3032125" cy="463550"/>
          </a:xfrm>
          <a:prstGeom prst="rect">
            <a:avLst/>
          </a:prstGeom>
          <a:noFill/>
          <a:ln w="9525">
            <a:noFill/>
            <a:miter lim="800000"/>
            <a:headEnd/>
            <a:tailEnd/>
          </a:ln>
          <a:effectLst/>
        </p:spPr>
        <p:txBody>
          <a:bodyPr vert="horz" wrap="none" lIns="93031" tIns="46516" rIns="93031" bIns="46516" numCol="1" anchor="b" anchorCtr="0" compatLnSpc="1">
            <a:prstTxWarp prst="textNoShape">
              <a:avLst/>
            </a:prstTxWarp>
          </a:bodyPr>
          <a:lstStyle>
            <a:lvl1pPr algn="r" defTabSz="930275">
              <a:defRPr sz="1200"/>
            </a:lvl1pPr>
          </a:lstStyle>
          <a:p>
            <a:pPr>
              <a:defRPr/>
            </a:pPr>
            <a:fld id="{4495A949-BB82-45AF-B19C-E9D743DD9A57}" type="slidenum">
              <a:rPr lang="en-US"/>
              <a:pPr>
                <a:defRPr/>
              </a:pPr>
              <a:t>‹#›</a:t>
            </a:fld>
            <a:endParaRPr lang="en-US"/>
          </a:p>
        </p:txBody>
      </p:sp>
    </p:spTree>
    <p:extLst>
      <p:ext uri="{BB962C8B-B14F-4D97-AF65-F5344CB8AC3E}">
        <p14:creationId xmlns:p14="http://schemas.microsoft.com/office/powerpoint/2010/main" val="38830120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226" name="Rectangle 2"/>
          <p:cNvSpPr>
            <a:spLocks noGrp="1" noChangeArrowheads="1"/>
          </p:cNvSpPr>
          <p:nvPr>
            <p:ph type="hdr" sz="quarter"/>
          </p:nvPr>
        </p:nvSpPr>
        <p:spPr bwMode="auto">
          <a:xfrm>
            <a:off x="0" y="0"/>
            <a:ext cx="3032125" cy="463550"/>
          </a:xfrm>
          <a:prstGeom prst="rect">
            <a:avLst/>
          </a:prstGeom>
          <a:noFill/>
          <a:ln w="9525">
            <a:noFill/>
            <a:miter lim="800000"/>
            <a:headEnd/>
            <a:tailEnd/>
          </a:ln>
          <a:effectLst/>
        </p:spPr>
        <p:txBody>
          <a:bodyPr vert="horz" wrap="none" lIns="93031" tIns="46516" rIns="93031" bIns="46516" numCol="1" anchor="t" anchorCtr="0" compatLnSpc="1">
            <a:prstTxWarp prst="textNoShape">
              <a:avLst/>
            </a:prstTxWarp>
          </a:bodyPr>
          <a:lstStyle>
            <a:lvl1pPr defTabSz="930275">
              <a:defRPr sz="1200">
                <a:latin typeface="Helvetica" charset="0"/>
                <a:ea typeface="+mn-ea"/>
              </a:defRPr>
            </a:lvl1pPr>
          </a:lstStyle>
          <a:p>
            <a:pPr>
              <a:defRPr/>
            </a:pPr>
            <a:endParaRPr lang="en-US"/>
          </a:p>
        </p:txBody>
      </p:sp>
      <p:sp>
        <p:nvSpPr>
          <p:cNvPr id="52227" name="Rectangle 3"/>
          <p:cNvSpPr>
            <a:spLocks noGrp="1" noChangeArrowheads="1"/>
          </p:cNvSpPr>
          <p:nvPr>
            <p:ph type="dt" idx="1"/>
          </p:nvPr>
        </p:nvSpPr>
        <p:spPr bwMode="auto">
          <a:xfrm>
            <a:off x="3965575" y="0"/>
            <a:ext cx="3032125" cy="463550"/>
          </a:xfrm>
          <a:prstGeom prst="rect">
            <a:avLst/>
          </a:prstGeom>
          <a:noFill/>
          <a:ln w="9525">
            <a:noFill/>
            <a:miter lim="800000"/>
            <a:headEnd/>
            <a:tailEnd/>
          </a:ln>
          <a:effectLst/>
        </p:spPr>
        <p:txBody>
          <a:bodyPr vert="horz" wrap="none" lIns="93031" tIns="46516" rIns="93031" bIns="46516" numCol="1" anchor="t" anchorCtr="0" compatLnSpc="1">
            <a:prstTxWarp prst="textNoShape">
              <a:avLst/>
            </a:prstTxWarp>
          </a:bodyPr>
          <a:lstStyle>
            <a:lvl1pPr algn="r" defTabSz="930275">
              <a:defRPr sz="1200">
                <a:latin typeface="Helvetica" charset="0"/>
                <a:ea typeface="+mn-ea"/>
              </a:defRPr>
            </a:lvl1pPr>
          </a:lstStyle>
          <a:p>
            <a:pPr>
              <a:defRPr/>
            </a:pPr>
            <a:endParaRPr lang="en-US"/>
          </a:p>
        </p:txBody>
      </p:sp>
      <p:sp>
        <p:nvSpPr>
          <p:cNvPr id="106500" name="Rectangle 4"/>
          <p:cNvSpPr>
            <a:spLocks noGrp="1" noRot="1" noChangeAspect="1" noChangeArrowheads="1" noTextEdit="1"/>
          </p:cNvSpPr>
          <p:nvPr>
            <p:ph type="sldImg" idx="2"/>
          </p:nvPr>
        </p:nvSpPr>
        <p:spPr bwMode="auto">
          <a:xfrm>
            <a:off x="1177925" y="696913"/>
            <a:ext cx="4641850" cy="3481387"/>
          </a:xfrm>
          <a:prstGeom prst="rect">
            <a:avLst/>
          </a:prstGeom>
          <a:noFill/>
          <a:ln w="9525">
            <a:solidFill>
              <a:srgbClr val="000000"/>
            </a:solidFill>
            <a:miter lim="800000"/>
            <a:headEnd/>
            <a:tailEnd/>
          </a:ln>
        </p:spPr>
      </p:sp>
      <p:sp>
        <p:nvSpPr>
          <p:cNvPr id="52229" name="Rectangle 5"/>
          <p:cNvSpPr>
            <a:spLocks noGrp="1" noChangeArrowheads="1"/>
          </p:cNvSpPr>
          <p:nvPr>
            <p:ph type="body" sz="quarter" idx="3"/>
          </p:nvPr>
        </p:nvSpPr>
        <p:spPr bwMode="auto">
          <a:xfrm>
            <a:off x="933450" y="4410075"/>
            <a:ext cx="5130800" cy="4176713"/>
          </a:xfrm>
          <a:prstGeom prst="rect">
            <a:avLst/>
          </a:prstGeom>
          <a:noFill/>
          <a:ln w="9525">
            <a:noFill/>
            <a:miter lim="800000"/>
            <a:headEnd/>
            <a:tailEnd/>
          </a:ln>
          <a:effectLst/>
        </p:spPr>
        <p:txBody>
          <a:bodyPr vert="horz" wrap="none" lIns="93031" tIns="46516" rIns="93031" bIns="4651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2230" name="Rectangle 6"/>
          <p:cNvSpPr>
            <a:spLocks noGrp="1" noChangeArrowheads="1"/>
          </p:cNvSpPr>
          <p:nvPr>
            <p:ph type="ftr" sz="quarter" idx="4"/>
          </p:nvPr>
        </p:nvSpPr>
        <p:spPr bwMode="auto">
          <a:xfrm>
            <a:off x="0" y="8820150"/>
            <a:ext cx="3032125" cy="463550"/>
          </a:xfrm>
          <a:prstGeom prst="rect">
            <a:avLst/>
          </a:prstGeom>
          <a:noFill/>
          <a:ln w="9525">
            <a:noFill/>
            <a:miter lim="800000"/>
            <a:headEnd/>
            <a:tailEnd/>
          </a:ln>
          <a:effectLst/>
        </p:spPr>
        <p:txBody>
          <a:bodyPr vert="horz" wrap="none" lIns="93031" tIns="46516" rIns="93031" bIns="46516" numCol="1" anchor="b" anchorCtr="0" compatLnSpc="1">
            <a:prstTxWarp prst="textNoShape">
              <a:avLst/>
            </a:prstTxWarp>
          </a:bodyPr>
          <a:lstStyle>
            <a:lvl1pPr defTabSz="930275">
              <a:defRPr sz="1200">
                <a:latin typeface="Helvetica" charset="0"/>
                <a:ea typeface="+mn-ea"/>
              </a:defRPr>
            </a:lvl1pPr>
          </a:lstStyle>
          <a:p>
            <a:pPr>
              <a:defRPr/>
            </a:pPr>
            <a:endParaRPr lang="en-US"/>
          </a:p>
        </p:txBody>
      </p:sp>
      <p:sp>
        <p:nvSpPr>
          <p:cNvPr id="52231" name="Rectangle 7"/>
          <p:cNvSpPr>
            <a:spLocks noGrp="1" noChangeArrowheads="1"/>
          </p:cNvSpPr>
          <p:nvPr>
            <p:ph type="sldNum" sz="quarter" idx="5"/>
          </p:nvPr>
        </p:nvSpPr>
        <p:spPr bwMode="auto">
          <a:xfrm>
            <a:off x="3965575" y="8820150"/>
            <a:ext cx="3032125" cy="463550"/>
          </a:xfrm>
          <a:prstGeom prst="rect">
            <a:avLst/>
          </a:prstGeom>
          <a:noFill/>
          <a:ln w="9525">
            <a:noFill/>
            <a:miter lim="800000"/>
            <a:headEnd/>
            <a:tailEnd/>
          </a:ln>
          <a:effectLst/>
        </p:spPr>
        <p:txBody>
          <a:bodyPr vert="horz" wrap="none" lIns="93031" tIns="46516" rIns="93031" bIns="46516" numCol="1" anchor="b" anchorCtr="0" compatLnSpc="1">
            <a:prstTxWarp prst="textNoShape">
              <a:avLst/>
            </a:prstTxWarp>
          </a:bodyPr>
          <a:lstStyle>
            <a:lvl1pPr algn="r" defTabSz="930275">
              <a:defRPr sz="1200"/>
            </a:lvl1pPr>
          </a:lstStyle>
          <a:p>
            <a:pPr>
              <a:defRPr/>
            </a:pPr>
            <a:fld id="{38FBC2D6-8744-44CE-AAD1-E0E86832B5C9}" type="slidenum">
              <a:rPr lang="en-US"/>
              <a:pPr>
                <a:defRPr/>
              </a:pPr>
              <a:t>‹#›</a:t>
            </a:fld>
            <a:endParaRPr lang="en-US"/>
          </a:p>
        </p:txBody>
      </p:sp>
    </p:spTree>
    <p:extLst>
      <p:ext uri="{BB962C8B-B14F-4D97-AF65-F5344CB8AC3E}">
        <p14:creationId xmlns:p14="http://schemas.microsoft.com/office/powerpoint/2010/main" val="264739353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pitchFamily="34" charset="-128"/>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1432FD4F-BECD-46B1-9BA2-D327DD1D5147}" type="slidenum">
              <a:rPr lang="en-US" smtClean="0"/>
              <a:pPr/>
              <a:t>1</a:t>
            </a:fld>
            <a:endParaRPr lang="en-US" dirty="0" smtClean="0"/>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xfrm>
            <a:off x="931863" y="4410075"/>
            <a:ext cx="5133975" cy="4176713"/>
          </a:xfrm>
          <a:noFill/>
          <a:ln/>
        </p:spPr>
        <p:txBody>
          <a:bodyPr/>
          <a:lstStyle/>
          <a:p>
            <a:endParaRPr lang="en-US" dirty="0" smtClean="0">
              <a:latin typeface="Times New Roman"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A5A0489F-C11E-4A19-80D4-531B2D6CAD7B}" type="slidenum">
              <a:rPr lang="en-US" smtClean="0"/>
              <a:pPr/>
              <a:t>10</a:t>
            </a:fld>
            <a:endParaRPr lang="en-US" smtClean="0"/>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p:spPr>
        <p:txBody>
          <a:bodyPr/>
          <a:lstStyle/>
          <a:p>
            <a:fld id="{4C328269-C189-4501-BB32-AB5308E932E3}" type="slidenum">
              <a:rPr lang="en-US" smtClean="0"/>
              <a:pPr/>
              <a:t>104</a:t>
            </a:fld>
            <a:endParaRPr lang="en-US" smtClean="0"/>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9DE490E3-EB2F-4455-A4E6-978664C4F89B}" type="slidenum">
              <a:rPr lang="en-US" smtClean="0"/>
              <a:pPr/>
              <a:t>105</a:t>
            </a:fld>
            <a:endParaRPr lang="en-US" smtClean="0"/>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p:spPr>
        <p:txBody>
          <a:bodyPr/>
          <a:lstStyle/>
          <a:p>
            <a:fld id="{1B0AB365-3FDA-4E56-BDF7-57E6AF6F9BFE}" type="slidenum">
              <a:rPr lang="en-US" smtClean="0"/>
              <a:pPr/>
              <a:t>106</a:t>
            </a:fld>
            <a:endParaRPr lang="en-US" smtClean="0"/>
          </a:p>
        </p:txBody>
      </p:sp>
      <p:sp>
        <p:nvSpPr>
          <p:cNvPr id="202755" name="Rectangle 2"/>
          <p:cNvSpPr>
            <a:spLocks noGrp="1" noRot="1" noChangeAspect="1" noChangeArrowheads="1" noTextEdit="1"/>
          </p:cNvSpPr>
          <p:nvPr>
            <p:ph type="sldImg"/>
          </p:nvPr>
        </p:nvSpPr>
        <p:spPr>
          <a:ln/>
        </p:spPr>
      </p:sp>
      <p:sp>
        <p:nvSpPr>
          <p:cNvPr id="202756"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p:spPr>
        <p:txBody>
          <a:bodyPr/>
          <a:lstStyle/>
          <a:p>
            <a:fld id="{37928495-ED08-4789-8349-54ACDA10CF7D}" type="slidenum">
              <a:rPr lang="en-US" smtClean="0"/>
              <a:pPr/>
              <a:t>107</a:t>
            </a:fld>
            <a:endParaRPr lang="en-US" smtClean="0"/>
          </a:p>
        </p:txBody>
      </p:sp>
      <p:sp>
        <p:nvSpPr>
          <p:cNvPr id="203779" name="Rectangle 2"/>
          <p:cNvSpPr>
            <a:spLocks noGrp="1" noRot="1" noChangeAspect="1" noChangeArrowheads="1" noTextEdit="1"/>
          </p:cNvSpPr>
          <p:nvPr>
            <p:ph type="sldImg"/>
          </p:nvPr>
        </p:nvSpPr>
        <p:spPr>
          <a:ln/>
        </p:spPr>
      </p:sp>
      <p:sp>
        <p:nvSpPr>
          <p:cNvPr id="203780"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noFill/>
        </p:spPr>
        <p:txBody>
          <a:bodyPr/>
          <a:lstStyle/>
          <a:p>
            <a:fld id="{D823E494-1E57-4F49-9816-BC42C70C84B3}" type="slidenum">
              <a:rPr lang="en-US" smtClean="0"/>
              <a:pPr/>
              <a:t>108</a:t>
            </a:fld>
            <a:endParaRPr lang="en-US" smtClean="0"/>
          </a:p>
        </p:txBody>
      </p:sp>
      <p:sp>
        <p:nvSpPr>
          <p:cNvPr id="204803" name="Rectangle 2"/>
          <p:cNvSpPr>
            <a:spLocks noGrp="1" noRot="1" noChangeAspect="1" noChangeArrowheads="1" noTextEdit="1"/>
          </p:cNvSpPr>
          <p:nvPr>
            <p:ph type="sldImg"/>
          </p:nvPr>
        </p:nvSpPr>
        <p:spPr>
          <a:ln/>
        </p:spPr>
      </p:sp>
      <p:sp>
        <p:nvSpPr>
          <p:cNvPr id="204804"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90F40BEB-0A28-48E7-98C7-C4439C932927}" type="slidenum">
              <a:rPr lang="en-US" smtClean="0"/>
              <a:pPr/>
              <a:t>11</a:t>
            </a:fld>
            <a:endParaRPr lang="en-US" smtClean="0"/>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E3F8CCEA-FA0B-4380-B275-30041132B854}" type="slidenum">
              <a:rPr lang="en-US" smtClean="0"/>
              <a:pPr/>
              <a:t>12</a:t>
            </a:fld>
            <a:endParaRPr lang="en-US" smtClean="0"/>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C3253708-060C-498B-9495-E3C197C0DEC6}" type="slidenum">
              <a:rPr lang="en-US" smtClean="0"/>
              <a:pPr/>
              <a:t>13</a:t>
            </a:fld>
            <a:endParaRPr lang="en-US" smtClean="0"/>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CF96F915-447A-4CBC-9F51-8D9F7DD9092F}" type="slidenum">
              <a:rPr lang="en-US" smtClean="0"/>
              <a:pPr/>
              <a:t>14</a:t>
            </a:fld>
            <a:endParaRPr lang="en-US" smtClean="0"/>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303959D7-4E78-49DA-9D3F-C3C1A1D54968}" type="slidenum">
              <a:rPr lang="en-US" smtClean="0"/>
              <a:pPr/>
              <a:t>15</a:t>
            </a:fld>
            <a:endParaRPr lang="en-US" smtClean="0"/>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0F887841-7E9E-402A-B2DE-ACF520BAF772}" type="slidenum">
              <a:rPr lang="en-US" smtClean="0"/>
              <a:pPr/>
              <a:t>16</a:t>
            </a:fld>
            <a:endParaRPr lang="en-US" smtClean="0"/>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2283CBA4-1C72-494E-A3AE-9D1AD45D5197}" type="slidenum">
              <a:rPr lang="en-US" smtClean="0"/>
              <a:pPr/>
              <a:t>17</a:t>
            </a:fld>
            <a:endParaRPr lang="en-US"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txBox="1">
            <a:spLocks noGrp="1" noChangeArrowheads="1"/>
          </p:cNvSpPr>
          <p:nvPr/>
        </p:nvSpPr>
        <p:spPr bwMode="auto">
          <a:xfrm>
            <a:off x="3965575" y="8820150"/>
            <a:ext cx="3032125" cy="463550"/>
          </a:xfrm>
          <a:prstGeom prst="rect">
            <a:avLst/>
          </a:prstGeom>
          <a:noFill/>
          <a:ln w="9525">
            <a:noFill/>
            <a:miter lim="800000"/>
            <a:headEnd/>
            <a:tailEnd/>
          </a:ln>
        </p:spPr>
        <p:txBody>
          <a:bodyPr wrap="none" lIns="93031" tIns="46516" rIns="93031" bIns="46516" anchor="b"/>
          <a:lstStyle/>
          <a:p>
            <a:pPr algn="r" defTabSz="930275"/>
            <a:fld id="{671F37F7-469F-46EF-BC5A-DFD05A52495F}" type="slidenum">
              <a:rPr lang="en-US" sz="1200"/>
              <a:pPr algn="r" defTabSz="930275"/>
              <a:t>18</a:t>
            </a:fld>
            <a:endParaRPr lang="en-US" sz="1200"/>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xfrm>
            <a:off x="931863" y="4410075"/>
            <a:ext cx="5133975" cy="4176713"/>
          </a:xfrm>
          <a:noFill/>
          <a:ln/>
        </p:spPr>
        <p:txBody>
          <a:bodyPr/>
          <a:lstStyle/>
          <a:p>
            <a:endParaRPr lang="en-US" dirty="0" smtClean="0">
              <a:latin typeface="Times New Roman"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txBox="1">
            <a:spLocks noGrp="1" noChangeArrowheads="1"/>
          </p:cNvSpPr>
          <p:nvPr/>
        </p:nvSpPr>
        <p:spPr bwMode="auto">
          <a:xfrm>
            <a:off x="3965575" y="8820150"/>
            <a:ext cx="3032125" cy="463550"/>
          </a:xfrm>
          <a:prstGeom prst="rect">
            <a:avLst/>
          </a:prstGeom>
          <a:noFill/>
          <a:ln w="9525">
            <a:noFill/>
            <a:miter lim="800000"/>
            <a:headEnd/>
            <a:tailEnd/>
          </a:ln>
        </p:spPr>
        <p:txBody>
          <a:bodyPr wrap="none" lIns="93031" tIns="46516" rIns="93031" bIns="46516" anchor="b"/>
          <a:lstStyle/>
          <a:p>
            <a:pPr algn="r" defTabSz="930275"/>
            <a:fld id="{7C7DD464-F64D-46E4-AD03-96B52A32685E}" type="slidenum">
              <a:rPr lang="en-US" sz="1200"/>
              <a:pPr algn="r" defTabSz="930275"/>
              <a:t>19</a:t>
            </a:fld>
            <a:endParaRPr lang="en-US" sz="1200"/>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CA15AFF2-A49A-4455-94E7-C8370CBC7EE6}" type="slidenum">
              <a:rPr lang="en-US" smtClean="0"/>
              <a:pPr/>
              <a:t>2</a:t>
            </a:fld>
            <a:endParaRPr lang="en-US" dirty="0" smtClean="0"/>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xfrm>
            <a:off x="931863" y="4410075"/>
            <a:ext cx="5133975" cy="4176713"/>
          </a:xfrm>
          <a:noFill/>
          <a:ln/>
        </p:spPr>
        <p:txBody>
          <a:bodyPr/>
          <a:lstStyle/>
          <a:p>
            <a:endParaRPr lang="en-US" dirty="0" smtClean="0">
              <a:latin typeface="Times New Roman"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E208007A-BF37-4EAC-AEC6-AF4536C46A22}" type="slidenum">
              <a:rPr lang="en-US" smtClean="0"/>
              <a:pPr/>
              <a:t>20</a:t>
            </a:fld>
            <a:endParaRPr lang="en-US" smtClean="0"/>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p>
            <a:fld id="{C5688D15-DCFE-40F4-910F-7C44C8C242D1}" type="slidenum">
              <a:rPr lang="en-US" smtClean="0"/>
              <a:pPr/>
              <a:t>21</a:t>
            </a:fld>
            <a:endParaRPr lang="en-US" smtClean="0"/>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02CDBFDC-B575-48DB-9A0B-7BB40ADF3498}" type="slidenum">
              <a:rPr lang="en-US" smtClean="0"/>
              <a:pPr/>
              <a:t>22</a:t>
            </a:fld>
            <a:endParaRPr lang="en-US" smtClean="0"/>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xfrm>
            <a:off x="931863" y="4410075"/>
            <a:ext cx="5133975" cy="4176713"/>
          </a:xfrm>
          <a:noFill/>
          <a:ln/>
        </p:spPr>
        <p:txBody>
          <a:bodyPr/>
          <a:lstStyle/>
          <a:p>
            <a:endParaRPr lang="en-US" dirty="0" smtClean="0">
              <a:latin typeface="Times New Roman"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p>
            <a:fld id="{4F5710B4-B203-477B-9917-6F5A38417BCA}" type="slidenum">
              <a:rPr lang="en-US" smtClean="0"/>
              <a:pPr/>
              <a:t>23</a:t>
            </a:fld>
            <a:endParaRPr lang="en-US" smtClean="0"/>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2595677C-7956-46D9-9C68-4D58195789DC}" type="slidenum">
              <a:rPr lang="en-US" smtClean="0"/>
              <a:pPr/>
              <a:t>24</a:t>
            </a:fld>
            <a:endParaRPr lang="en-US" smtClean="0"/>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53911BC5-10F3-4ACC-87E4-B6EC2A00F66A}" type="slidenum">
              <a:rPr lang="en-US" smtClean="0"/>
              <a:pPr/>
              <a:t>25</a:t>
            </a:fld>
            <a:endParaRPr lang="en-US" smtClean="0"/>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D55A4A56-C6A6-4C35-9C5C-CBAC2487AFAA}" type="slidenum">
              <a:rPr lang="en-US" smtClean="0"/>
              <a:pPr/>
              <a:t>26</a:t>
            </a:fld>
            <a:endParaRPr lang="en-US" smtClean="0"/>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p>
            <a:fld id="{AD3726B4-D185-47AA-A70A-D5E7700ED91E}" type="slidenum">
              <a:rPr lang="en-US" smtClean="0"/>
              <a:pPr/>
              <a:t>27</a:t>
            </a:fld>
            <a:endParaRPr lang="en-US" smtClean="0"/>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2174C30D-6480-48C9-B063-D41828D30998}" type="slidenum">
              <a:rPr lang="en-US" smtClean="0"/>
              <a:pPr/>
              <a:t>28</a:t>
            </a:fld>
            <a:endParaRPr lang="en-US" smtClean="0"/>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2174C30D-6480-48C9-B063-D41828D30998}" type="slidenum">
              <a:rPr lang="en-US" smtClean="0"/>
              <a:pPr/>
              <a:t>29</a:t>
            </a:fld>
            <a:endParaRPr lang="en-US" smtClean="0"/>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199ADE06-7B11-42CF-9C37-53C8E7414B58}" type="slidenum">
              <a:rPr lang="en-US" smtClean="0"/>
              <a:pPr/>
              <a:t>3</a:t>
            </a:fld>
            <a:endParaRPr lang="en-US" dirty="0" smtClean="0"/>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xfrm>
            <a:off x="931863" y="4410075"/>
            <a:ext cx="5133975" cy="4176713"/>
          </a:xfrm>
          <a:noFill/>
          <a:ln/>
        </p:spPr>
        <p:txBody>
          <a:bodyPr/>
          <a:lstStyle/>
          <a:p>
            <a:endParaRPr lang="en-US" dirty="0" smtClean="0">
              <a:latin typeface="Times New Roman"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2174C30D-6480-48C9-B063-D41828D30998}" type="slidenum">
              <a:rPr lang="en-US" smtClean="0"/>
              <a:pPr/>
              <a:t>30</a:t>
            </a:fld>
            <a:endParaRPr lang="en-US" smtClean="0"/>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2174C30D-6480-48C9-B063-D41828D30998}" type="slidenum">
              <a:rPr lang="en-US" smtClean="0"/>
              <a:pPr/>
              <a:t>31</a:t>
            </a:fld>
            <a:endParaRPr lang="en-US" smtClean="0"/>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2174C30D-6480-48C9-B063-D41828D30998}" type="slidenum">
              <a:rPr lang="en-US" smtClean="0"/>
              <a:pPr/>
              <a:t>32</a:t>
            </a:fld>
            <a:endParaRPr lang="en-US" smtClean="0"/>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2174C30D-6480-48C9-B063-D41828D30998}" type="slidenum">
              <a:rPr lang="en-US" smtClean="0"/>
              <a:pPr/>
              <a:t>33</a:t>
            </a:fld>
            <a:endParaRPr lang="en-US" smtClean="0"/>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1EBCC3E2-7AD7-48C7-896B-60D863577EB2}" type="slidenum">
              <a:rPr lang="en-US" smtClean="0"/>
              <a:pPr/>
              <a:t>34</a:t>
            </a:fld>
            <a:endParaRPr lang="en-US" smtClean="0"/>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CC6845DF-D1BD-427D-B37B-3EF27D66E9D9}" type="slidenum">
              <a:rPr lang="en-US" smtClean="0"/>
              <a:pPr/>
              <a:t>35</a:t>
            </a:fld>
            <a:endParaRPr lang="en-US" smtClean="0"/>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p>
            <a:fld id="{3524C37F-6FD4-4990-A024-A63B75BE5AD5}" type="slidenum">
              <a:rPr lang="en-US" smtClean="0"/>
              <a:pPr/>
              <a:t>37</a:t>
            </a:fld>
            <a:endParaRPr lang="en-US" smtClean="0"/>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7305B07C-03D0-43B9-860E-FDD61A948702}" type="slidenum">
              <a:rPr lang="en-US" smtClean="0"/>
              <a:pPr/>
              <a:t>38</a:t>
            </a:fld>
            <a:endParaRPr lang="en-US" smtClean="0"/>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p>
            <a:fld id="{1C9FF5F1-00A8-4252-B831-F2897F80E156}" type="slidenum">
              <a:rPr lang="en-US" smtClean="0"/>
              <a:pPr/>
              <a:t>39</a:t>
            </a:fld>
            <a:endParaRPr lang="en-US" smtClean="0"/>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p>
            <a:fld id="{330C1B0F-66CC-4B56-8591-D6217801DD6E}" type="slidenum">
              <a:rPr lang="en-US" smtClean="0"/>
              <a:pPr/>
              <a:t>41</a:t>
            </a:fld>
            <a:endParaRPr lang="en-US" smtClean="0"/>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D80FF05B-19A6-4CDE-8475-EA369A3BD2FB}" type="slidenum">
              <a:rPr lang="en-US" smtClean="0"/>
              <a:pPr/>
              <a:t>4</a:t>
            </a:fld>
            <a:endParaRPr lang="en-US" dirty="0" smtClean="0"/>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xfrm>
            <a:off x="931863" y="4410075"/>
            <a:ext cx="5133975" cy="4176713"/>
          </a:xfrm>
          <a:noFill/>
          <a:ln/>
        </p:spPr>
        <p:txBody>
          <a:bodyPr/>
          <a:lstStyle/>
          <a:p>
            <a:endParaRPr lang="en-US" dirty="0" smtClean="0">
              <a:latin typeface="Times New Roman"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p>
            <a:fld id="{330C1B0F-66CC-4B56-8591-D6217801DD6E}" type="slidenum">
              <a:rPr lang="en-US" smtClean="0"/>
              <a:pPr/>
              <a:t>42</a:t>
            </a:fld>
            <a:endParaRPr lang="en-US" smtClean="0"/>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p>
            <a:fld id="{679FE161-0F72-4E21-8E12-4668664AC4D0}" type="slidenum">
              <a:rPr lang="en-US" smtClean="0"/>
              <a:pPr/>
              <a:t>43</a:t>
            </a:fld>
            <a:endParaRPr lang="en-US" smtClean="0"/>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xfrm>
            <a:off x="931863" y="4410075"/>
            <a:ext cx="5133975" cy="4176713"/>
          </a:xfrm>
          <a:noFill/>
          <a:ln/>
        </p:spPr>
        <p:txBody>
          <a:bodyPr/>
          <a:lstStyle/>
          <a:p>
            <a:endParaRPr lang="en-US" dirty="0" smtClean="0">
              <a:latin typeface="Times New Roman"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438C1E39-A30A-4020-A9D8-F4D4F4945F08}" type="slidenum">
              <a:rPr lang="en-US" smtClean="0"/>
              <a:pPr/>
              <a:t>44</a:t>
            </a:fld>
            <a:endParaRPr lang="en-US" smtClean="0"/>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p>
            <a:fld id="{A1CC0983-70DE-454F-9CD3-5A991561D5AD}" type="slidenum">
              <a:rPr lang="en-US" smtClean="0"/>
              <a:pPr/>
              <a:t>46</a:t>
            </a:fld>
            <a:endParaRPr lang="en-US" smtClean="0"/>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9C5908C6-A0F2-497B-91DA-28D46AC2982D}" type="slidenum">
              <a:rPr lang="en-US" smtClean="0"/>
              <a:pPr/>
              <a:t>47</a:t>
            </a:fld>
            <a:endParaRPr lang="en-US" smtClean="0"/>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29709E56-2033-4C5C-B77C-832D0F67744F}" type="slidenum">
              <a:rPr lang="en-US" smtClean="0"/>
              <a:pPr/>
              <a:t>48</a:t>
            </a:fld>
            <a:endParaRPr lang="en-US" smtClean="0"/>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fld id="{100628BE-4234-48DF-9E91-D8C443EDD46B}" type="slidenum">
              <a:rPr lang="en-US" smtClean="0"/>
              <a:pPr/>
              <a:t>49</a:t>
            </a:fld>
            <a:endParaRPr lang="en-US" smtClean="0"/>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p:spPr>
        <p:txBody>
          <a:bodyPr/>
          <a:lstStyle/>
          <a:p>
            <a:fld id="{E232B946-F144-4549-BA2A-C7F1CBE4CD30}" type="slidenum">
              <a:rPr lang="en-US" smtClean="0"/>
              <a:pPr/>
              <a:t>50</a:t>
            </a:fld>
            <a:endParaRPr lang="en-US" smtClean="0"/>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p:spPr>
        <p:txBody>
          <a:bodyPr/>
          <a:lstStyle/>
          <a:p>
            <a:fld id="{6F352C17-56DC-4F07-ACF8-27CF9056854C}" type="slidenum">
              <a:rPr lang="en-US" smtClean="0"/>
              <a:pPr/>
              <a:t>52</a:t>
            </a:fld>
            <a:endParaRPr lang="en-US" smtClean="0"/>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4CCC6D6A-94B9-4184-AC53-AB9DF9DC7B8D}" type="slidenum">
              <a:rPr lang="en-US" smtClean="0"/>
              <a:pPr/>
              <a:t>53</a:t>
            </a:fld>
            <a:endParaRPr lang="en-US" smtClean="0"/>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A817784B-DB01-4A34-A847-D5F6032EEEB9}" type="slidenum">
              <a:rPr lang="en-US" smtClean="0"/>
              <a:pPr/>
              <a:t>5</a:t>
            </a:fld>
            <a:endParaRPr lang="en-US" dirty="0" smtClean="0"/>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xfrm>
            <a:off x="931863" y="4410075"/>
            <a:ext cx="5133975" cy="4176713"/>
          </a:xfrm>
          <a:noFill/>
          <a:ln/>
        </p:spPr>
        <p:txBody>
          <a:bodyPr/>
          <a:lstStyle/>
          <a:p>
            <a:endParaRPr lang="en-US" dirty="0" smtClean="0">
              <a:latin typeface="Times New Roman"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p:spPr>
        <p:txBody>
          <a:bodyPr/>
          <a:lstStyle/>
          <a:p>
            <a:fld id="{7DDD714B-FE2A-4525-AD8F-1758A1607404}" type="slidenum">
              <a:rPr lang="en-US" smtClean="0"/>
              <a:pPr/>
              <a:t>54</a:t>
            </a:fld>
            <a:endParaRPr lang="en-US" smtClean="0"/>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731BF96-7DFA-4E83-A601-09EF412412C4}" type="slidenum">
              <a:rPr lang="en-US" smtClean="0"/>
              <a:pPr/>
              <a:t>55</a:t>
            </a:fld>
            <a:endParaRPr lang="en-US" smtClean="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p:spPr>
        <p:txBody>
          <a:bodyPr/>
          <a:lstStyle/>
          <a:p>
            <a:fld id="{C7D9F6B6-E9A4-4237-9E19-645B2513724A}" type="slidenum">
              <a:rPr lang="en-US" smtClean="0"/>
              <a:pPr/>
              <a:t>56</a:t>
            </a:fld>
            <a:endParaRPr lang="en-US" smtClean="0"/>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E3C3234A-DA77-472A-A5D7-27582A65D2AB}" type="slidenum">
              <a:rPr lang="en-US" smtClean="0"/>
              <a:pPr/>
              <a:t>57</a:t>
            </a:fld>
            <a:endParaRPr lang="en-US" smtClean="0"/>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txBox="1">
            <a:spLocks noGrp="1" noChangeArrowheads="1"/>
          </p:cNvSpPr>
          <p:nvPr/>
        </p:nvSpPr>
        <p:spPr bwMode="auto">
          <a:xfrm>
            <a:off x="3965575" y="8820150"/>
            <a:ext cx="3032125" cy="463550"/>
          </a:xfrm>
          <a:prstGeom prst="rect">
            <a:avLst/>
          </a:prstGeom>
          <a:noFill/>
          <a:ln w="9525">
            <a:noFill/>
            <a:miter lim="800000"/>
            <a:headEnd/>
            <a:tailEnd/>
          </a:ln>
        </p:spPr>
        <p:txBody>
          <a:bodyPr wrap="none" lIns="93031" tIns="46516" rIns="93031" bIns="46516" anchor="b"/>
          <a:lstStyle/>
          <a:p>
            <a:pPr algn="r" defTabSz="930275"/>
            <a:fld id="{C384A79E-C380-4F96-8E3D-6E277D1B84B8}" type="slidenum">
              <a:rPr lang="en-US" sz="1200"/>
              <a:pPr algn="r" defTabSz="930275"/>
              <a:t>58</a:t>
            </a:fld>
            <a:endParaRPr lang="en-US" sz="1200"/>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txBox="1">
            <a:spLocks noGrp="1" noChangeArrowheads="1"/>
          </p:cNvSpPr>
          <p:nvPr/>
        </p:nvSpPr>
        <p:spPr bwMode="auto">
          <a:xfrm>
            <a:off x="3965575" y="8820150"/>
            <a:ext cx="3032125" cy="463550"/>
          </a:xfrm>
          <a:prstGeom prst="rect">
            <a:avLst/>
          </a:prstGeom>
          <a:noFill/>
          <a:ln w="9525">
            <a:noFill/>
            <a:miter lim="800000"/>
            <a:headEnd/>
            <a:tailEnd/>
          </a:ln>
        </p:spPr>
        <p:txBody>
          <a:bodyPr wrap="none" lIns="93031" tIns="46516" rIns="93031" bIns="46516" anchor="b"/>
          <a:lstStyle/>
          <a:p>
            <a:pPr algn="r" defTabSz="930275"/>
            <a:fld id="{0EBB8D71-9D23-4BC5-B391-843C1EB4C11C}" type="slidenum">
              <a:rPr lang="en-US" sz="1200"/>
              <a:pPr algn="r" defTabSz="930275"/>
              <a:t>59</a:t>
            </a:fld>
            <a:endParaRPr lang="en-US" sz="1200"/>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txBox="1">
            <a:spLocks noGrp="1" noChangeArrowheads="1"/>
          </p:cNvSpPr>
          <p:nvPr/>
        </p:nvSpPr>
        <p:spPr bwMode="auto">
          <a:xfrm>
            <a:off x="3965575" y="8820150"/>
            <a:ext cx="3032125" cy="463550"/>
          </a:xfrm>
          <a:prstGeom prst="rect">
            <a:avLst/>
          </a:prstGeom>
          <a:noFill/>
          <a:ln w="9525">
            <a:noFill/>
            <a:miter lim="800000"/>
            <a:headEnd/>
            <a:tailEnd/>
          </a:ln>
        </p:spPr>
        <p:txBody>
          <a:bodyPr wrap="none" lIns="93031" tIns="46516" rIns="93031" bIns="46516" anchor="b"/>
          <a:lstStyle/>
          <a:p>
            <a:pPr algn="r" defTabSz="930275"/>
            <a:fld id="{34A016AF-F4B9-4443-8D27-527BCD595037}" type="slidenum">
              <a:rPr lang="en-US" sz="1200"/>
              <a:pPr algn="r" defTabSz="930275"/>
              <a:t>60</a:t>
            </a:fld>
            <a:endParaRPr lang="en-US" sz="1200"/>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FE28F1EF-25F6-477A-89EB-AE544E613E67}" type="slidenum">
              <a:rPr lang="en-US" smtClean="0"/>
              <a:pPr/>
              <a:t>61</a:t>
            </a:fld>
            <a:endParaRPr lang="en-US" smtClean="0"/>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A29BA51E-1EB1-4A87-9122-9DE89BCBC285}" type="slidenum">
              <a:rPr lang="en-US" smtClean="0"/>
              <a:pPr/>
              <a:t>62</a:t>
            </a:fld>
            <a:endParaRPr lang="en-US" smtClean="0"/>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xfrm>
            <a:off x="931863" y="4410075"/>
            <a:ext cx="5133975" cy="4176713"/>
          </a:xfrm>
          <a:noFill/>
          <a:ln/>
        </p:spPr>
        <p:txBody>
          <a:bodyPr/>
          <a:lstStyle/>
          <a:p>
            <a:endParaRPr lang="en-US" dirty="0" smtClean="0">
              <a:latin typeface="Times New Roman"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2D4B0705-84A5-4BB2-871D-A79CAFF820F4}" type="slidenum">
              <a:rPr lang="en-US" smtClean="0"/>
              <a:pPr/>
              <a:t>63</a:t>
            </a:fld>
            <a:endParaRPr lang="en-US" smtClean="0"/>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85672720-BAF8-409B-83CA-FE6A4FF28BAB}" type="slidenum">
              <a:rPr lang="en-US" smtClean="0"/>
              <a:pPr/>
              <a:t>6</a:t>
            </a:fld>
            <a:endParaRPr lang="en-US"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txBox="1">
            <a:spLocks noGrp="1" noChangeArrowheads="1"/>
          </p:cNvSpPr>
          <p:nvPr/>
        </p:nvSpPr>
        <p:spPr bwMode="auto">
          <a:xfrm>
            <a:off x="3965575" y="8820150"/>
            <a:ext cx="3032125" cy="463550"/>
          </a:xfrm>
          <a:prstGeom prst="rect">
            <a:avLst/>
          </a:prstGeom>
          <a:noFill/>
          <a:ln w="9525">
            <a:noFill/>
            <a:miter lim="800000"/>
            <a:headEnd/>
            <a:tailEnd/>
          </a:ln>
        </p:spPr>
        <p:txBody>
          <a:bodyPr wrap="none" lIns="93031" tIns="46516" rIns="93031" bIns="46516" anchor="b"/>
          <a:lstStyle/>
          <a:p>
            <a:pPr algn="r" defTabSz="930275"/>
            <a:fld id="{AC1FD2D1-005E-4D0C-B7E0-9F45F7079003}" type="slidenum">
              <a:rPr lang="en-US" sz="1200"/>
              <a:pPr algn="r" defTabSz="930275"/>
              <a:t>64</a:t>
            </a:fld>
            <a:endParaRPr lang="en-US" sz="1200"/>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F86F89FA-B87E-4C4D-9D43-911AAD795FE6}" type="slidenum">
              <a:rPr lang="en-US" smtClean="0"/>
              <a:pPr/>
              <a:t>65</a:t>
            </a:fld>
            <a:endParaRPr lang="en-US" smtClean="0"/>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p>
            <a:fld id="{8D54C938-96DB-4233-B6AF-840271546E47}" type="slidenum">
              <a:rPr lang="en-US" smtClean="0"/>
              <a:pPr/>
              <a:t>66</a:t>
            </a:fld>
            <a:endParaRPr lang="en-US" smtClean="0"/>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p>
            <a:fld id="{A5C1939A-88C5-4E12-86F0-5D4CDA5D4174}" type="slidenum">
              <a:rPr lang="en-US" smtClean="0"/>
              <a:pPr/>
              <a:t>67</a:t>
            </a:fld>
            <a:endParaRPr lang="en-US" smtClean="0"/>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xfrm>
            <a:off x="931863" y="4410075"/>
            <a:ext cx="5133975" cy="4176713"/>
          </a:xfrm>
          <a:noFill/>
          <a:ln/>
        </p:spPr>
        <p:txBody>
          <a:bodyPr/>
          <a:lstStyle/>
          <a:p>
            <a:endParaRPr lang="en-US" dirty="0" smtClean="0">
              <a:latin typeface="Times New Roman" pitchFamily="18"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p:spPr>
        <p:txBody>
          <a:bodyPr/>
          <a:lstStyle/>
          <a:p>
            <a:fld id="{D886C474-D3CB-47EC-A3ED-DB1742D87939}" type="slidenum">
              <a:rPr lang="en-US" smtClean="0"/>
              <a:pPr/>
              <a:t>68</a:t>
            </a:fld>
            <a:endParaRPr lang="en-US" smtClean="0"/>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p:spPr>
        <p:txBody>
          <a:bodyPr/>
          <a:lstStyle/>
          <a:p>
            <a:fld id="{D886C474-D3CB-47EC-A3ED-DB1742D87939}" type="slidenum">
              <a:rPr lang="en-US" smtClean="0"/>
              <a:pPr/>
              <a:t>69</a:t>
            </a:fld>
            <a:endParaRPr lang="en-US" smtClean="0"/>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p:spPr>
        <p:txBody>
          <a:bodyPr/>
          <a:lstStyle/>
          <a:p>
            <a:fld id="{81305369-5259-455E-953C-7F4F2959645D}" type="slidenum">
              <a:rPr lang="en-US" smtClean="0"/>
              <a:pPr/>
              <a:t>70</a:t>
            </a:fld>
            <a:endParaRPr lang="en-US" smtClean="0"/>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p:spPr>
        <p:txBody>
          <a:bodyPr/>
          <a:lstStyle/>
          <a:p>
            <a:fld id="{9C8180E8-F44E-4BC8-AC3D-F7453F701014}" type="slidenum">
              <a:rPr lang="en-US" smtClean="0"/>
              <a:pPr/>
              <a:t>71</a:t>
            </a:fld>
            <a:endParaRPr lang="en-US" smtClean="0"/>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p>
            <a:fld id="{4B8828EB-F3D0-4CDA-9B52-057BC83948B8}" type="slidenum">
              <a:rPr lang="en-US" smtClean="0"/>
              <a:pPr/>
              <a:t>72</a:t>
            </a:fld>
            <a:endParaRPr lang="en-US" smtClean="0"/>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p>
            <a:fld id="{9B86C254-9319-403C-AC68-0966F3219FB2}" type="slidenum">
              <a:rPr lang="en-US" smtClean="0"/>
              <a:pPr/>
              <a:t>73</a:t>
            </a:fld>
            <a:endParaRPr lang="en-US" smtClean="0"/>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2BCD30A6-01C9-44F2-9166-F123DA9B3326}" type="slidenum">
              <a:rPr lang="en-US" smtClean="0"/>
              <a:pPr/>
              <a:t>7</a:t>
            </a:fld>
            <a:endParaRPr lang="en-US" smtClean="0"/>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9F1A9B72-C436-4EE0-9E20-1260CCCEB237}" type="slidenum">
              <a:rPr lang="en-US" smtClean="0"/>
              <a:pPr/>
              <a:t>74</a:t>
            </a:fld>
            <a:endParaRPr lang="en-US" smtClean="0"/>
          </a:p>
        </p:txBody>
      </p:sp>
      <p:sp>
        <p:nvSpPr>
          <p:cNvPr id="169987" name="Rectangle 2"/>
          <p:cNvSpPr>
            <a:spLocks noGrp="1" noRot="1" noChangeAspect="1" noChangeArrowheads="1" noTextEdit="1"/>
          </p:cNvSpPr>
          <p:nvPr>
            <p:ph type="sldImg"/>
          </p:nvPr>
        </p:nvSpPr>
        <p:spPr>
          <a:ln/>
        </p:spPr>
      </p:sp>
      <p:sp>
        <p:nvSpPr>
          <p:cNvPr id="169988"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p>
            <a:fld id="{3132EAA1-00B9-401C-A429-ED2EDEEE5F96}" type="slidenum">
              <a:rPr lang="en-US" smtClean="0"/>
              <a:pPr/>
              <a:t>75</a:t>
            </a:fld>
            <a:endParaRPr lang="en-US" smtClean="0"/>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1D4DC8C2-C776-4178-A516-6414E1E24B21}" type="slidenum">
              <a:rPr lang="en-US" smtClean="0"/>
              <a:pPr/>
              <a:t>76</a:t>
            </a:fld>
            <a:endParaRPr lang="en-US" smtClean="0"/>
          </a:p>
        </p:txBody>
      </p:sp>
      <p:sp>
        <p:nvSpPr>
          <p:cNvPr id="172035" name="Rectangle 2"/>
          <p:cNvSpPr>
            <a:spLocks noGrp="1" noRot="1" noChangeAspect="1" noChangeArrowheads="1" noTextEdit="1"/>
          </p:cNvSpPr>
          <p:nvPr>
            <p:ph type="sldImg"/>
          </p:nvPr>
        </p:nvSpPr>
        <p:spPr>
          <a:ln/>
        </p:spPr>
      </p:sp>
      <p:sp>
        <p:nvSpPr>
          <p:cNvPr id="172036"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p:spPr>
        <p:txBody>
          <a:bodyPr/>
          <a:lstStyle/>
          <a:p>
            <a:fld id="{95B1F233-139B-4DF0-95DC-D97344A67AAD}" type="slidenum">
              <a:rPr lang="en-US" smtClean="0"/>
              <a:pPr/>
              <a:t>77</a:t>
            </a:fld>
            <a:endParaRPr lang="en-US" smtClean="0"/>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p:spPr>
        <p:txBody>
          <a:bodyPr/>
          <a:lstStyle/>
          <a:p>
            <a:fld id="{3ECB9616-2977-4848-9BD7-70686F2401B2}" type="slidenum">
              <a:rPr lang="en-US" smtClean="0"/>
              <a:pPr/>
              <a:t>78</a:t>
            </a:fld>
            <a:endParaRPr lang="en-US" smtClean="0"/>
          </a:p>
        </p:txBody>
      </p:sp>
      <p:sp>
        <p:nvSpPr>
          <p:cNvPr id="174083" name="Rectangle 2"/>
          <p:cNvSpPr>
            <a:spLocks noGrp="1" noRot="1" noChangeAspect="1" noChangeArrowheads="1" noTextEdit="1"/>
          </p:cNvSpPr>
          <p:nvPr>
            <p:ph type="sldImg"/>
          </p:nvPr>
        </p:nvSpPr>
        <p:spPr>
          <a:ln/>
        </p:spPr>
      </p:sp>
      <p:sp>
        <p:nvSpPr>
          <p:cNvPr id="174084"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010F26D5-2EE0-483B-B652-B9BC8250BD51}" type="slidenum">
              <a:rPr lang="en-US" smtClean="0"/>
              <a:pPr/>
              <a:t>79</a:t>
            </a:fld>
            <a:endParaRPr lang="en-US" smtClean="0"/>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p:spPr>
        <p:txBody>
          <a:bodyPr/>
          <a:lstStyle/>
          <a:p>
            <a:fld id="{241231CD-8CB3-41A4-98E2-6061A2ACBBA7}" type="slidenum">
              <a:rPr lang="en-US" smtClean="0"/>
              <a:pPr/>
              <a:t>80</a:t>
            </a:fld>
            <a:endParaRPr lang="en-US" smtClean="0"/>
          </a:p>
        </p:txBody>
      </p:sp>
      <p:sp>
        <p:nvSpPr>
          <p:cNvPr id="176131" name="Rectangle 2"/>
          <p:cNvSpPr>
            <a:spLocks noGrp="1" noRot="1" noChangeAspect="1" noChangeArrowheads="1" noTextEdit="1"/>
          </p:cNvSpPr>
          <p:nvPr>
            <p:ph type="sldImg"/>
          </p:nvPr>
        </p:nvSpPr>
        <p:spPr>
          <a:ln/>
        </p:spPr>
      </p:sp>
      <p:sp>
        <p:nvSpPr>
          <p:cNvPr id="176132"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p:spPr>
        <p:txBody>
          <a:bodyPr/>
          <a:lstStyle/>
          <a:p>
            <a:fld id="{595FA1F6-F3FA-43DA-A447-E0C6DCA2AD39}" type="slidenum">
              <a:rPr lang="en-US" smtClean="0"/>
              <a:pPr/>
              <a:t>81</a:t>
            </a:fld>
            <a:endParaRPr lang="en-US" smtClean="0"/>
          </a:p>
        </p:txBody>
      </p:sp>
      <p:sp>
        <p:nvSpPr>
          <p:cNvPr id="177155" name="Rectangle 2"/>
          <p:cNvSpPr>
            <a:spLocks noGrp="1" noRot="1" noChangeAspect="1" noChangeArrowheads="1" noTextEdit="1"/>
          </p:cNvSpPr>
          <p:nvPr>
            <p:ph type="sldImg"/>
          </p:nvPr>
        </p:nvSpPr>
        <p:spPr>
          <a:ln/>
        </p:spPr>
      </p:sp>
      <p:sp>
        <p:nvSpPr>
          <p:cNvPr id="177156"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p:spPr>
        <p:txBody>
          <a:bodyPr/>
          <a:lstStyle/>
          <a:p>
            <a:fld id="{10A0E87F-0C70-41E2-BADE-6EDD625B6A47}" type="slidenum">
              <a:rPr lang="en-US" smtClean="0"/>
              <a:pPr/>
              <a:t>82</a:t>
            </a:fld>
            <a:endParaRPr lang="en-US" smtClean="0"/>
          </a:p>
        </p:txBody>
      </p:sp>
      <p:sp>
        <p:nvSpPr>
          <p:cNvPr id="178179" name="Rectangle 2"/>
          <p:cNvSpPr>
            <a:spLocks noGrp="1" noRot="1" noChangeAspect="1" noChangeArrowheads="1" noTextEdit="1"/>
          </p:cNvSpPr>
          <p:nvPr>
            <p:ph type="sldImg"/>
          </p:nvPr>
        </p:nvSpPr>
        <p:spPr>
          <a:ln/>
        </p:spPr>
      </p:sp>
      <p:sp>
        <p:nvSpPr>
          <p:cNvPr id="178180"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33AA8656-D71D-493B-AFFD-B3092EF7370D}" type="slidenum">
              <a:rPr lang="en-US" smtClean="0"/>
              <a:pPr/>
              <a:t>83</a:t>
            </a:fld>
            <a:endParaRPr lang="en-US" smtClean="0"/>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p:spPr>
        <p:txBody>
          <a:bodyPr/>
          <a:lstStyle/>
          <a:p>
            <a:fld id="{9C8180E8-F44E-4BC8-AC3D-F7453F701014}" type="slidenum">
              <a:rPr lang="en-US" smtClean="0"/>
              <a:pPr/>
              <a:t>8</a:t>
            </a:fld>
            <a:endParaRPr lang="en-US" smtClean="0"/>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p:spPr>
        <p:txBody>
          <a:bodyPr/>
          <a:lstStyle/>
          <a:p>
            <a:fld id="{A1E01240-F6BC-47AB-A212-5DA8CB29ABFE}" type="slidenum">
              <a:rPr lang="en-US" smtClean="0"/>
              <a:pPr/>
              <a:t>84</a:t>
            </a:fld>
            <a:endParaRPr lang="en-US" smtClean="0"/>
          </a:p>
        </p:txBody>
      </p:sp>
      <p:sp>
        <p:nvSpPr>
          <p:cNvPr id="180227" name="Rectangle 2"/>
          <p:cNvSpPr>
            <a:spLocks noGrp="1" noRot="1" noChangeAspect="1" noChangeArrowheads="1" noTextEdit="1"/>
          </p:cNvSpPr>
          <p:nvPr>
            <p:ph type="sldImg"/>
          </p:nvPr>
        </p:nvSpPr>
        <p:spPr>
          <a:ln/>
        </p:spPr>
      </p:sp>
      <p:sp>
        <p:nvSpPr>
          <p:cNvPr id="180228"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p:spPr>
        <p:txBody>
          <a:bodyPr/>
          <a:lstStyle/>
          <a:p>
            <a:fld id="{B49B3BA9-066F-4824-A217-66EDAE2589CB}" type="slidenum">
              <a:rPr lang="en-US" smtClean="0"/>
              <a:pPr/>
              <a:t>85</a:t>
            </a:fld>
            <a:endParaRPr lang="en-US" smtClean="0"/>
          </a:p>
        </p:txBody>
      </p:sp>
      <p:sp>
        <p:nvSpPr>
          <p:cNvPr id="181251" name="Rectangle 2"/>
          <p:cNvSpPr>
            <a:spLocks noGrp="1" noRot="1" noChangeAspect="1" noChangeArrowheads="1" noTextEdit="1"/>
          </p:cNvSpPr>
          <p:nvPr>
            <p:ph type="sldImg"/>
          </p:nvPr>
        </p:nvSpPr>
        <p:spPr>
          <a:ln/>
        </p:spPr>
      </p:sp>
      <p:sp>
        <p:nvSpPr>
          <p:cNvPr id="181252"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p:spPr>
        <p:txBody>
          <a:bodyPr/>
          <a:lstStyle/>
          <a:p>
            <a:fld id="{77D69F68-DB55-4F97-A35F-8415AF26F899}" type="slidenum">
              <a:rPr lang="en-US" smtClean="0"/>
              <a:pPr/>
              <a:t>86</a:t>
            </a:fld>
            <a:endParaRPr lang="en-US" smtClean="0"/>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p:spPr>
        <p:txBody>
          <a:bodyPr/>
          <a:lstStyle/>
          <a:p>
            <a:fld id="{2D16A8E4-FE64-44A1-9112-4DB4E7C419A8}" type="slidenum">
              <a:rPr lang="en-US" smtClean="0"/>
              <a:pPr/>
              <a:t>87</a:t>
            </a:fld>
            <a:endParaRPr lang="en-US" smtClean="0"/>
          </a:p>
        </p:txBody>
      </p:sp>
      <p:sp>
        <p:nvSpPr>
          <p:cNvPr id="183299" name="Rectangle 2"/>
          <p:cNvSpPr>
            <a:spLocks noGrp="1" noRot="1" noChangeAspect="1" noChangeArrowheads="1" noTextEdit="1"/>
          </p:cNvSpPr>
          <p:nvPr>
            <p:ph type="sldImg"/>
          </p:nvPr>
        </p:nvSpPr>
        <p:spPr>
          <a:ln/>
        </p:spPr>
      </p:sp>
      <p:sp>
        <p:nvSpPr>
          <p:cNvPr id="183300"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p:spPr>
        <p:txBody>
          <a:bodyPr/>
          <a:lstStyle/>
          <a:p>
            <a:fld id="{170541E9-4524-47F6-BEDE-C2C09BE71A4E}" type="slidenum">
              <a:rPr lang="en-US" smtClean="0"/>
              <a:pPr/>
              <a:t>88</a:t>
            </a:fld>
            <a:endParaRPr lang="en-US" smtClean="0"/>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p:spPr>
        <p:txBody>
          <a:bodyPr/>
          <a:lstStyle/>
          <a:p>
            <a:fld id="{D0A3734D-6EF1-458C-BCC2-D38438CCE926}" type="slidenum">
              <a:rPr lang="en-US" smtClean="0"/>
              <a:pPr/>
              <a:t>89</a:t>
            </a:fld>
            <a:endParaRPr lang="en-US" smtClean="0"/>
          </a:p>
        </p:txBody>
      </p:sp>
      <p:sp>
        <p:nvSpPr>
          <p:cNvPr id="185347" name="Rectangle 2"/>
          <p:cNvSpPr>
            <a:spLocks noGrp="1" noRot="1" noChangeAspect="1" noChangeArrowheads="1" noTextEdit="1"/>
          </p:cNvSpPr>
          <p:nvPr>
            <p:ph type="sldImg"/>
          </p:nvPr>
        </p:nvSpPr>
        <p:spPr>
          <a:ln/>
        </p:spPr>
      </p:sp>
      <p:sp>
        <p:nvSpPr>
          <p:cNvPr id="185348"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p:spPr>
        <p:txBody>
          <a:bodyPr/>
          <a:lstStyle/>
          <a:p>
            <a:fld id="{9F5098BA-A777-4035-B8A7-BDE73AB3BF9C}" type="slidenum">
              <a:rPr lang="en-US" smtClean="0"/>
              <a:pPr/>
              <a:t>90</a:t>
            </a:fld>
            <a:endParaRPr lang="en-US" smtClean="0"/>
          </a:p>
        </p:txBody>
      </p:sp>
      <p:sp>
        <p:nvSpPr>
          <p:cNvPr id="186371" name="Rectangle 2"/>
          <p:cNvSpPr>
            <a:spLocks noGrp="1" noRot="1" noChangeAspect="1" noChangeArrowheads="1" noTextEdit="1"/>
          </p:cNvSpPr>
          <p:nvPr>
            <p:ph type="sldImg"/>
          </p:nvPr>
        </p:nvSpPr>
        <p:spPr>
          <a:ln/>
        </p:spPr>
      </p:sp>
      <p:sp>
        <p:nvSpPr>
          <p:cNvPr id="186372"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p:spPr>
        <p:txBody>
          <a:bodyPr/>
          <a:lstStyle/>
          <a:p>
            <a:fld id="{003F27D2-8059-4AE1-BCBB-2CA8D6E0C4C6}" type="slidenum">
              <a:rPr lang="en-US" smtClean="0"/>
              <a:pPr/>
              <a:t>91</a:t>
            </a:fld>
            <a:endParaRPr lang="en-US" smtClean="0"/>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p:spPr>
        <p:txBody>
          <a:bodyPr/>
          <a:lstStyle/>
          <a:p>
            <a:fld id="{2410D08F-3CFC-45C9-9E33-79E60E006B02}" type="slidenum">
              <a:rPr lang="en-US" smtClean="0"/>
              <a:pPr/>
              <a:t>92</a:t>
            </a:fld>
            <a:endParaRPr lang="en-US" smtClean="0"/>
          </a:p>
        </p:txBody>
      </p:sp>
      <p:sp>
        <p:nvSpPr>
          <p:cNvPr id="188419" name="Rectangle 2"/>
          <p:cNvSpPr>
            <a:spLocks noGrp="1" noRot="1" noChangeAspect="1" noChangeArrowheads="1" noTextEdit="1"/>
          </p:cNvSpPr>
          <p:nvPr>
            <p:ph type="sldImg"/>
          </p:nvPr>
        </p:nvSpPr>
        <p:spPr>
          <a:ln/>
        </p:spPr>
      </p:sp>
      <p:sp>
        <p:nvSpPr>
          <p:cNvPr id="188420"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p:spPr>
        <p:txBody>
          <a:bodyPr/>
          <a:lstStyle/>
          <a:p>
            <a:fld id="{CC7F9D95-3608-4832-9B77-8371FD0E482F}" type="slidenum">
              <a:rPr lang="en-US" smtClean="0"/>
              <a:pPr/>
              <a:t>93</a:t>
            </a:fld>
            <a:endParaRPr lang="en-US" smtClean="0"/>
          </a:p>
        </p:txBody>
      </p:sp>
      <p:sp>
        <p:nvSpPr>
          <p:cNvPr id="189443" name="Rectangle 2"/>
          <p:cNvSpPr>
            <a:spLocks noGrp="1" noRot="1" noChangeAspect="1" noChangeArrowheads="1" noTextEdit="1"/>
          </p:cNvSpPr>
          <p:nvPr>
            <p:ph type="sldImg"/>
          </p:nvPr>
        </p:nvSpPr>
        <p:spPr>
          <a:ln/>
        </p:spPr>
      </p:sp>
      <p:sp>
        <p:nvSpPr>
          <p:cNvPr id="189444"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920E546F-768C-4B93-8B15-13BAD89DB6FD}" type="slidenum">
              <a:rPr lang="en-US" smtClean="0"/>
              <a:pPr/>
              <a:t>9</a:t>
            </a:fld>
            <a:endParaRPr lang="en-US" smtClean="0"/>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a:noFill/>
        </p:spPr>
        <p:txBody>
          <a:bodyPr/>
          <a:lstStyle/>
          <a:p>
            <a:fld id="{78BE9A53-91E6-4623-9C89-C74DDB5830B3}" type="slidenum">
              <a:rPr lang="en-US" smtClean="0"/>
              <a:pPr/>
              <a:t>94</a:t>
            </a:fld>
            <a:endParaRPr lang="en-US" smtClean="0"/>
          </a:p>
        </p:txBody>
      </p:sp>
      <p:sp>
        <p:nvSpPr>
          <p:cNvPr id="190467" name="Rectangle 2"/>
          <p:cNvSpPr>
            <a:spLocks noGrp="1" noRot="1" noChangeAspect="1" noChangeArrowheads="1" noTextEdit="1"/>
          </p:cNvSpPr>
          <p:nvPr>
            <p:ph type="sldImg"/>
          </p:nvPr>
        </p:nvSpPr>
        <p:spPr>
          <a:ln/>
        </p:spPr>
      </p:sp>
      <p:sp>
        <p:nvSpPr>
          <p:cNvPr id="190468"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p:spPr>
        <p:txBody>
          <a:bodyPr/>
          <a:lstStyle/>
          <a:p>
            <a:fld id="{6B589EE9-1AF9-42E7-8E4E-00822C8522C1}" type="slidenum">
              <a:rPr lang="en-US" smtClean="0"/>
              <a:pPr/>
              <a:t>95</a:t>
            </a:fld>
            <a:endParaRPr lang="en-US" smtClean="0"/>
          </a:p>
        </p:txBody>
      </p:sp>
      <p:sp>
        <p:nvSpPr>
          <p:cNvPr id="191491" name="Rectangle 2"/>
          <p:cNvSpPr>
            <a:spLocks noGrp="1" noRot="1" noChangeAspect="1" noChangeArrowheads="1" noTextEdit="1"/>
          </p:cNvSpPr>
          <p:nvPr>
            <p:ph type="sldImg"/>
          </p:nvPr>
        </p:nvSpPr>
        <p:spPr>
          <a:ln/>
        </p:spPr>
      </p:sp>
      <p:sp>
        <p:nvSpPr>
          <p:cNvPr id="191492"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p:spPr>
        <p:txBody>
          <a:bodyPr/>
          <a:lstStyle/>
          <a:p>
            <a:fld id="{55AC17B5-7E4E-44FB-AA39-CF850DBBE0D1}" type="slidenum">
              <a:rPr lang="en-US" smtClean="0"/>
              <a:pPr/>
              <a:t>96</a:t>
            </a:fld>
            <a:endParaRPr lang="en-US" smtClean="0"/>
          </a:p>
        </p:txBody>
      </p:sp>
      <p:sp>
        <p:nvSpPr>
          <p:cNvPr id="192515" name="Rectangle 2"/>
          <p:cNvSpPr>
            <a:spLocks noGrp="1" noRot="1" noChangeAspect="1" noChangeArrowheads="1" noTextEdit="1"/>
          </p:cNvSpPr>
          <p:nvPr>
            <p:ph type="sldImg"/>
          </p:nvPr>
        </p:nvSpPr>
        <p:spPr>
          <a:ln/>
        </p:spPr>
      </p:sp>
      <p:sp>
        <p:nvSpPr>
          <p:cNvPr id="192516"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p:spPr>
        <p:txBody>
          <a:bodyPr/>
          <a:lstStyle/>
          <a:p>
            <a:fld id="{15706E64-FCCF-42CC-90AB-2B50B80B6CAD}" type="slidenum">
              <a:rPr lang="en-US" smtClean="0"/>
              <a:pPr/>
              <a:t>97</a:t>
            </a:fld>
            <a:endParaRPr lang="en-US" smtClean="0"/>
          </a:p>
        </p:txBody>
      </p:sp>
      <p:sp>
        <p:nvSpPr>
          <p:cNvPr id="193539" name="Rectangle 2"/>
          <p:cNvSpPr>
            <a:spLocks noGrp="1" noRot="1" noChangeAspect="1" noChangeArrowheads="1" noTextEdit="1"/>
          </p:cNvSpPr>
          <p:nvPr>
            <p:ph type="sldImg"/>
          </p:nvPr>
        </p:nvSpPr>
        <p:spPr>
          <a:ln/>
        </p:spPr>
      </p:sp>
      <p:sp>
        <p:nvSpPr>
          <p:cNvPr id="193540"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p:spPr>
        <p:txBody>
          <a:bodyPr/>
          <a:lstStyle/>
          <a:p>
            <a:fld id="{C75E17D0-0A2F-491D-A2D5-EB42A9EA652C}" type="slidenum">
              <a:rPr lang="en-US" smtClean="0"/>
              <a:pPr/>
              <a:t>98</a:t>
            </a:fld>
            <a:endParaRPr lang="en-US" smtClean="0"/>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p:spPr>
        <p:txBody>
          <a:bodyPr/>
          <a:lstStyle/>
          <a:p>
            <a:fld id="{79065452-4F96-4C9A-9D1F-3B2F9DA1B1B7}" type="slidenum">
              <a:rPr lang="en-US" smtClean="0"/>
              <a:pPr/>
              <a:t>99</a:t>
            </a:fld>
            <a:endParaRPr lang="en-US" smtClean="0"/>
          </a:p>
        </p:txBody>
      </p:sp>
      <p:sp>
        <p:nvSpPr>
          <p:cNvPr id="195587" name="Rectangle 2"/>
          <p:cNvSpPr>
            <a:spLocks noGrp="1" noRot="1" noChangeAspect="1" noChangeArrowheads="1" noTextEdit="1"/>
          </p:cNvSpPr>
          <p:nvPr>
            <p:ph type="sldImg"/>
          </p:nvPr>
        </p:nvSpPr>
        <p:spPr>
          <a:ln/>
        </p:spPr>
      </p:sp>
      <p:sp>
        <p:nvSpPr>
          <p:cNvPr id="195588"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p:spPr>
        <p:txBody>
          <a:bodyPr/>
          <a:lstStyle/>
          <a:p>
            <a:fld id="{B9A10A8E-4139-465D-BA30-E1C1E6122603}" type="slidenum">
              <a:rPr lang="en-US" smtClean="0"/>
              <a:pPr/>
              <a:t>100</a:t>
            </a:fld>
            <a:endParaRPr lang="en-US" smtClean="0"/>
          </a:p>
        </p:txBody>
      </p:sp>
      <p:sp>
        <p:nvSpPr>
          <p:cNvPr id="196611" name="Rectangle 2"/>
          <p:cNvSpPr>
            <a:spLocks noGrp="1" noRot="1" noChangeAspect="1" noChangeArrowheads="1" noTextEdit="1"/>
          </p:cNvSpPr>
          <p:nvPr>
            <p:ph type="sldImg"/>
          </p:nvPr>
        </p:nvSpPr>
        <p:spPr>
          <a:ln/>
        </p:spPr>
      </p:sp>
      <p:sp>
        <p:nvSpPr>
          <p:cNvPr id="196612"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02A96599-9AAE-4312-A885-17947EB7E2BE}" type="slidenum">
              <a:rPr lang="en-US" smtClean="0"/>
              <a:pPr/>
              <a:t>101</a:t>
            </a:fld>
            <a:endParaRPr lang="en-US" smtClean="0"/>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a:spLocks noGrp="1" noChangeArrowheads="1"/>
          </p:cNvSpPr>
          <p:nvPr>
            <p:ph type="sldNum" sz="quarter" idx="5"/>
          </p:nvPr>
        </p:nvSpPr>
        <p:spPr>
          <a:noFill/>
        </p:spPr>
        <p:txBody>
          <a:bodyPr/>
          <a:lstStyle/>
          <a:p>
            <a:fld id="{D66458F5-A846-4311-A9F2-4696078A925B}" type="slidenum">
              <a:rPr lang="en-US" smtClean="0"/>
              <a:pPr/>
              <a:t>102</a:t>
            </a:fld>
            <a:endParaRPr lang="en-US" smtClean="0"/>
          </a:p>
        </p:txBody>
      </p:sp>
      <p:sp>
        <p:nvSpPr>
          <p:cNvPr id="198659" name="Rectangle 2"/>
          <p:cNvSpPr>
            <a:spLocks noGrp="1" noRot="1" noChangeAspect="1" noChangeArrowheads="1" noTextEdit="1"/>
          </p:cNvSpPr>
          <p:nvPr>
            <p:ph type="sldImg"/>
          </p:nvPr>
        </p:nvSpPr>
        <p:spPr>
          <a:ln/>
        </p:spPr>
      </p:sp>
      <p:sp>
        <p:nvSpPr>
          <p:cNvPr id="198660"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5"/>
          </p:nvPr>
        </p:nvSpPr>
        <p:spPr>
          <a:noFill/>
        </p:spPr>
        <p:txBody>
          <a:bodyPr/>
          <a:lstStyle/>
          <a:p>
            <a:fld id="{70CC07AF-C0F0-4B40-9875-FA981EBBACD3}" type="slidenum">
              <a:rPr lang="en-US" smtClean="0"/>
              <a:pPr/>
              <a:t>103</a:t>
            </a:fld>
            <a:endParaRPr lang="en-US" smtClean="0"/>
          </a:p>
        </p:txBody>
      </p:sp>
      <p:sp>
        <p:nvSpPr>
          <p:cNvPr id="199683" name="Rectangle 2"/>
          <p:cNvSpPr>
            <a:spLocks noGrp="1" noRot="1" noChangeAspect="1" noChangeArrowheads="1" noTextEdit="1"/>
          </p:cNvSpPr>
          <p:nvPr>
            <p:ph type="sldImg"/>
          </p:nvPr>
        </p:nvSpPr>
        <p:spPr>
          <a:ln/>
        </p:spPr>
      </p:sp>
      <p:sp>
        <p:nvSpPr>
          <p:cNvPr id="199684" name="Rectangle 3"/>
          <p:cNvSpPr>
            <a:spLocks noGrp="1" noChangeArrowheads="1"/>
          </p:cNvSpPr>
          <p:nvPr>
            <p:ph type="body" idx="1"/>
          </p:nvPr>
        </p:nvSpPr>
        <p:spPr>
          <a:xfrm>
            <a:off x="931863" y="4410075"/>
            <a:ext cx="5133975" cy="4176713"/>
          </a:xfrm>
          <a:noFill/>
          <a:ln/>
        </p:spPr>
        <p:txBody>
          <a:bodyPr/>
          <a:lstStyle/>
          <a:p>
            <a:endParaRPr lang="en-US" smtClean="0">
              <a:latin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5" Type="http://schemas.openxmlformats.org/officeDocument/2006/relationships/image" Target="../media/image1.jpeg"/><Relationship Id="rId4" Type="http://schemas.openxmlformats.org/officeDocument/2006/relationships/hyperlink" Target="http://www.db-book.com/" TargetMode="Externa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aphicFrame>
        <p:nvGraphicFramePr>
          <p:cNvPr id="4" name="Rectangle 2"/>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218157" name="Clip" r:id="rId3" imgW="0" imgH="0" progId="">
                  <p:embed/>
                </p:oleObj>
              </mc:Choice>
              <mc:Fallback>
                <p:oleObj name="Clip" r:id="rId3" imgW="0" imgH="0" progId="">
                  <p:embed/>
                  <p:pic>
                    <p:nvPicPr>
                      <p:cNvPr id="0" name="Rectangle 2"/>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000" y="1397000"/>
                        <a:ext cx="6096000" cy="40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 Box 7"/>
          <p:cNvSpPr txBox="1">
            <a:spLocks noChangeArrowheads="1"/>
          </p:cNvSpPr>
          <p:nvPr/>
        </p:nvSpPr>
        <p:spPr bwMode="auto">
          <a:xfrm>
            <a:off x="2674938" y="5726113"/>
            <a:ext cx="3694112" cy="793750"/>
          </a:xfrm>
          <a:prstGeom prst="rect">
            <a:avLst/>
          </a:prstGeom>
          <a:noFill/>
          <a:ln w="9525">
            <a:noFill/>
            <a:miter lim="800000"/>
            <a:headEnd/>
            <a:tailEnd/>
          </a:ln>
          <a:effectLst/>
        </p:spPr>
        <p:txBody>
          <a:bodyPr wrap="none">
            <a:spAutoFit/>
          </a:bodyPr>
          <a:lstStyle/>
          <a:p>
            <a:pPr algn="ctr">
              <a:spcBef>
                <a:spcPct val="50000"/>
              </a:spcBef>
              <a:defRPr/>
            </a:pPr>
            <a:r>
              <a:rPr lang="en-US" b="1">
                <a:solidFill>
                  <a:srgbClr val="CC3300"/>
                </a:solidFill>
              </a:rPr>
              <a:t>Database System Concepts, 6</a:t>
            </a:r>
            <a:r>
              <a:rPr lang="en-US" b="1" baseline="30000">
                <a:solidFill>
                  <a:srgbClr val="CC3300"/>
                </a:solidFill>
              </a:rPr>
              <a:t>th</a:t>
            </a:r>
            <a:r>
              <a:rPr lang="en-US" b="1">
                <a:solidFill>
                  <a:srgbClr val="CC3300"/>
                </a:solidFill>
              </a:rPr>
              <a:t> Ed</a:t>
            </a:r>
            <a:r>
              <a:rPr lang="en-US">
                <a:solidFill>
                  <a:srgbClr val="CC3300"/>
                </a:solidFill>
              </a:rPr>
              <a:t>.</a:t>
            </a:r>
          </a:p>
          <a:p>
            <a:pPr algn="ctr">
              <a:spcBef>
                <a:spcPct val="50000"/>
              </a:spcBef>
              <a:defRPr/>
            </a:pPr>
            <a:r>
              <a:rPr lang="en-US" sz="1200" b="1">
                <a:solidFill>
                  <a:srgbClr val="CC3300"/>
                </a:solidFill>
              </a:rPr>
              <a:t>©Silberschatz, Korth and Sudarshan</a:t>
            </a:r>
            <a:br>
              <a:rPr lang="en-US" sz="1200" b="1">
                <a:solidFill>
                  <a:srgbClr val="CC3300"/>
                </a:solidFill>
              </a:rPr>
            </a:br>
            <a:r>
              <a:rPr lang="en-US" sz="1200" b="1">
                <a:solidFill>
                  <a:srgbClr val="CC3300"/>
                </a:solidFill>
              </a:rPr>
              <a:t>See </a:t>
            </a:r>
            <a:r>
              <a:rPr lang="en-US" sz="1200" b="1">
                <a:solidFill>
                  <a:srgbClr val="CC3300"/>
                </a:solidFill>
                <a:hlinkClick r:id="rId4"/>
              </a:rPr>
              <a:t>www.db-book.com</a:t>
            </a:r>
            <a:r>
              <a:rPr lang="en-US" sz="1200" b="1">
                <a:solidFill>
                  <a:srgbClr val="CC3300"/>
                </a:solidFill>
              </a:rPr>
              <a:t> for conditions on re-use </a:t>
            </a:r>
          </a:p>
        </p:txBody>
      </p:sp>
      <p:pic>
        <p:nvPicPr>
          <p:cNvPr id="6" name="Picture 8" descr="Cover-6Ed"/>
          <p:cNvPicPr>
            <a:picLocks noChangeAspect="1" noChangeArrowheads="1"/>
          </p:cNvPicPr>
          <p:nvPr/>
        </p:nvPicPr>
        <p:blipFill>
          <a:blip r:embed="rId5"/>
          <a:srcRect/>
          <a:stretch>
            <a:fillRect/>
          </a:stretch>
        </p:blipFill>
        <p:spPr bwMode="auto">
          <a:xfrm>
            <a:off x="0" y="0"/>
            <a:ext cx="1392238" cy="1700213"/>
          </a:xfrm>
          <a:prstGeom prst="rect">
            <a:avLst/>
          </a:prstGeom>
          <a:noFill/>
          <a:ln w="9525">
            <a:noFill/>
            <a:miter lim="800000"/>
            <a:headEnd/>
            <a:tailEnd/>
          </a:ln>
        </p:spPr>
      </p:pic>
      <p:sp>
        <p:nvSpPr>
          <p:cNvPr id="1544194" name="Rectangle 2"/>
          <p:cNvSpPr>
            <a:spLocks noGrp="1" noChangeArrowheads="1"/>
          </p:cNvSpPr>
          <p:nvPr>
            <p:ph type="ctrTitle"/>
          </p:nvPr>
        </p:nvSpPr>
        <p:spPr>
          <a:xfrm>
            <a:off x="685800" y="2286000"/>
            <a:ext cx="7772400" cy="1143000"/>
          </a:xfrm>
        </p:spPr>
        <p:txBody>
          <a:bodyPr/>
          <a:lstStyle>
            <a:lvl1pPr>
              <a:defRPr>
                <a:solidFill>
                  <a:srgbClr val="CC3300"/>
                </a:solidFill>
              </a:defRPr>
            </a:lvl1pPr>
          </a:lstStyle>
          <a:p>
            <a:r>
              <a:rPr lang="en-US"/>
              <a:t>Click to edit Master title style</a:t>
            </a:r>
          </a:p>
        </p:txBody>
      </p:sp>
      <p:sp>
        <p:nvSpPr>
          <p:cNvPr id="1544195" name="Rectangle 3"/>
          <p:cNvSpPr>
            <a:spLocks noGrp="1" noChangeArrowheads="1"/>
          </p:cNvSpPr>
          <p:nvPr>
            <p:ph type="subTitle" idx="1"/>
          </p:nvPr>
        </p:nvSpPr>
        <p:spPr>
          <a:xfrm>
            <a:off x="1371600" y="3886200"/>
            <a:ext cx="6400800" cy="1752600"/>
          </a:xfrm>
        </p:spPr>
        <p:txBody>
          <a:bodyPr/>
          <a:lstStyle>
            <a:lvl1pPr marL="0" indent="0" algn="ctr">
              <a:buFont typeface="Monotype Sorts" charset="2"/>
              <a:buNone/>
              <a:defRPr/>
            </a:lvl1pPr>
          </a:lstStyle>
          <a:p>
            <a:r>
              <a:rPr lang="en-US"/>
              <a:t>Click to edit Master subtitle style</a:t>
            </a:r>
          </a:p>
        </p:txBody>
      </p:sp>
      <p:sp>
        <p:nvSpPr>
          <p:cNvPr id="7" name="Rectangle 4"/>
          <p:cNvSpPr>
            <a:spLocks noGrp="1" noChangeArrowheads="1"/>
          </p:cNvSpPr>
          <p:nvPr>
            <p:ph type="ftr" sz="quarter" idx="10"/>
          </p:nvPr>
        </p:nvSpPr>
        <p:spPr bwMode="auto">
          <a:xfrm>
            <a:off x="2862263" y="5780088"/>
            <a:ext cx="344805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defRPr>
            </a:lvl1pPr>
          </a:lstStyle>
          <a:p>
            <a:pPr>
              <a:defRPr/>
            </a:pPr>
            <a:endParaRPr lang="en-US"/>
          </a:p>
        </p:txBody>
      </p:sp>
      <p:sp>
        <p:nvSpPr>
          <p:cNvPr id="8" name="Rectangle 5"/>
          <p:cNvSpPr>
            <a:spLocks noGrp="1" noChangeArrowheads="1"/>
          </p:cNvSpPr>
          <p:nvPr>
            <p:ph type="sldNum" sz="quarter" idx="11"/>
          </p:nvPr>
        </p:nvSpPr>
        <p:spPr>
          <a:xfrm>
            <a:off x="6596063" y="6218238"/>
            <a:ext cx="1905000" cy="457200"/>
          </a:xfrm>
        </p:spPr>
        <p:txBody>
          <a:bodyPr/>
          <a:lstStyle>
            <a:lvl1pPr>
              <a:defRPr>
                <a:solidFill>
                  <a:srgbClr val="578963"/>
                </a:solidFill>
              </a:defRPr>
            </a:lvl1pPr>
          </a:lstStyle>
          <a:p>
            <a:pPr>
              <a:defRPr/>
            </a:pPr>
            <a:fld id="{9DD10A86-C6D4-4611-B263-76E5A7FCB768}"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sldNum" sz="quarter" idx="10"/>
          </p:nvPr>
        </p:nvSpPr>
        <p:spPr>
          <a:ln/>
        </p:spPr>
        <p:txBody>
          <a:bodyPr/>
          <a:lstStyle>
            <a:lvl1pPr>
              <a:defRPr/>
            </a:lvl1pPr>
          </a:lstStyle>
          <a:p>
            <a:pPr>
              <a:defRPr/>
            </a:pPr>
            <a:fld id="{2F6FAE53-0B4C-4AFF-BE10-DA006AFE2E65}"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117475"/>
            <a:ext cx="2019300" cy="58801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68350" y="117475"/>
            <a:ext cx="5905500" cy="58801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sldNum" sz="quarter" idx="10"/>
          </p:nvPr>
        </p:nvSpPr>
        <p:spPr>
          <a:ln/>
        </p:spPr>
        <p:txBody>
          <a:bodyPr/>
          <a:lstStyle>
            <a:lvl1pPr>
              <a:defRPr/>
            </a:lvl1pPr>
          </a:lstStyle>
          <a:p>
            <a:pPr>
              <a:defRPr/>
            </a:pPr>
            <a:fld id="{C74F2E6E-4FCF-497D-ACC5-0BD11186F70E}"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768350" y="117475"/>
            <a:ext cx="8077200" cy="6096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814388" y="1093788"/>
            <a:ext cx="7661275" cy="2374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4388" y="3621088"/>
            <a:ext cx="7661275" cy="23764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3"/>
          <p:cNvSpPr>
            <a:spLocks noGrp="1" noChangeArrowheads="1"/>
          </p:cNvSpPr>
          <p:nvPr>
            <p:ph type="sldNum" sz="quarter" idx="10"/>
          </p:nvPr>
        </p:nvSpPr>
        <p:spPr>
          <a:ln/>
        </p:spPr>
        <p:txBody>
          <a:bodyPr/>
          <a:lstStyle>
            <a:lvl1pPr>
              <a:defRPr/>
            </a:lvl1pPr>
          </a:lstStyle>
          <a:p>
            <a:pPr>
              <a:defRPr/>
            </a:pPr>
            <a:fld id="{F2A55D2C-6670-44F8-870D-58AE4444FA42}"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sldNum" sz="quarter" idx="10"/>
          </p:nvPr>
        </p:nvSpPr>
        <p:spPr>
          <a:ln/>
        </p:spPr>
        <p:txBody>
          <a:bodyPr/>
          <a:lstStyle>
            <a:lvl1pPr>
              <a:defRPr/>
            </a:lvl1pPr>
          </a:lstStyle>
          <a:p>
            <a:pPr>
              <a:defRPr/>
            </a:pPr>
            <a:fld id="{DCB58F22-953A-40C3-B346-71E96BE9F250}"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3"/>
          <p:cNvSpPr>
            <a:spLocks noGrp="1" noChangeArrowheads="1"/>
          </p:cNvSpPr>
          <p:nvPr>
            <p:ph type="sldNum" sz="quarter" idx="10"/>
          </p:nvPr>
        </p:nvSpPr>
        <p:spPr>
          <a:ln/>
        </p:spPr>
        <p:txBody>
          <a:bodyPr/>
          <a:lstStyle>
            <a:lvl1pPr>
              <a:defRPr/>
            </a:lvl1pPr>
          </a:lstStyle>
          <a:p>
            <a:pPr>
              <a:defRPr/>
            </a:pPr>
            <a:fld id="{19A871AE-F088-4D69-9618-EBE34992ACF0}"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4388" y="1093788"/>
            <a:ext cx="3754437" cy="4903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1225" y="1093788"/>
            <a:ext cx="3754438" cy="4903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3"/>
          <p:cNvSpPr>
            <a:spLocks noGrp="1" noChangeArrowheads="1"/>
          </p:cNvSpPr>
          <p:nvPr>
            <p:ph type="sldNum" sz="quarter" idx="10"/>
          </p:nvPr>
        </p:nvSpPr>
        <p:spPr>
          <a:ln/>
        </p:spPr>
        <p:txBody>
          <a:bodyPr/>
          <a:lstStyle>
            <a:lvl1pPr>
              <a:defRPr/>
            </a:lvl1pPr>
          </a:lstStyle>
          <a:p>
            <a:pPr>
              <a:defRPr/>
            </a:pPr>
            <a:fld id="{B8A8D8A8-C82B-440A-B7BC-9F650F7D6289}"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3"/>
          <p:cNvSpPr>
            <a:spLocks noGrp="1" noChangeArrowheads="1"/>
          </p:cNvSpPr>
          <p:nvPr>
            <p:ph type="sldNum" sz="quarter" idx="10"/>
          </p:nvPr>
        </p:nvSpPr>
        <p:spPr>
          <a:ln/>
        </p:spPr>
        <p:txBody>
          <a:bodyPr/>
          <a:lstStyle>
            <a:lvl1pPr>
              <a:defRPr/>
            </a:lvl1pPr>
          </a:lstStyle>
          <a:p>
            <a:pPr>
              <a:defRPr/>
            </a:pPr>
            <a:fld id="{6F7BD350-4908-47E4-9746-7FAFDDE83544}"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3"/>
          <p:cNvSpPr>
            <a:spLocks noGrp="1" noChangeArrowheads="1"/>
          </p:cNvSpPr>
          <p:nvPr>
            <p:ph type="sldNum" sz="quarter" idx="10"/>
          </p:nvPr>
        </p:nvSpPr>
        <p:spPr>
          <a:ln/>
        </p:spPr>
        <p:txBody>
          <a:bodyPr/>
          <a:lstStyle>
            <a:lvl1pPr>
              <a:defRPr/>
            </a:lvl1pPr>
          </a:lstStyle>
          <a:p>
            <a:pPr>
              <a:defRPr/>
            </a:pPr>
            <a:fld id="{4CF4A798-24E2-4A8C-BB4E-7759350E9F4C}"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sldNum" sz="quarter" idx="10"/>
          </p:nvPr>
        </p:nvSpPr>
        <p:spPr>
          <a:ln/>
        </p:spPr>
        <p:txBody>
          <a:bodyPr/>
          <a:lstStyle>
            <a:lvl1pPr>
              <a:defRPr/>
            </a:lvl1pPr>
          </a:lstStyle>
          <a:p>
            <a:pPr>
              <a:defRPr/>
            </a:pPr>
            <a:fld id="{CED930DB-312D-4FBA-A5BB-11F7D2A437E5}"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sldNum" sz="quarter" idx="10"/>
          </p:nvPr>
        </p:nvSpPr>
        <p:spPr>
          <a:ln/>
        </p:spPr>
        <p:txBody>
          <a:bodyPr/>
          <a:lstStyle>
            <a:lvl1pPr>
              <a:defRPr/>
            </a:lvl1pPr>
          </a:lstStyle>
          <a:p>
            <a:pPr>
              <a:defRPr/>
            </a:pPr>
            <a:fld id="{2E174C18-49EF-4679-ADFB-D2615451A161}"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sldNum" sz="quarter" idx="10"/>
          </p:nvPr>
        </p:nvSpPr>
        <p:spPr>
          <a:ln/>
        </p:spPr>
        <p:txBody>
          <a:bodyPr/>
          <a:lstStyle>
            <a:lvl1pPr>
              <a:defRPr/>
            </a:lvl1pPr>
          </a:lstStyle>
          <a:p>
            <a:pPr>
              <a:defRPr/>
            </a:pPr>
            <a:fld id="{022BD8B0-DA04-4D0E-8D7D-BDB52005CF16}"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body" idx="1"/>
          </p:nvPr>
        </p:nvSpPr>
        <p:spPr bwMode="auto">
          <a:xfrm>
            <a:off x="814388" y="1093788"/>
            <a:ext cx="7661275" cy="49037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543171" name="Rectangle 3"/>
          <p:cNvSpPr>
            <a:spLocks noGrp="1" noChangeArrowheads="1"/>
          </p:cNvSpPr>
          <p:nvPr>
            <p:ph type="sldNum" sz="quarter" idx="4"/>
          </p:nvPr>
        </p:nvSpPr>
        <p:spPr bwMode="auto">
          <a:xfrm>
            <a:off x="6553200" y="64008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400">
                <a:solidFill>
                  <a:schemeClr val="bg2"/>
                </a:solidFill>
                <a:latin typeface="Times New Roman" pitchFamily="18" charset="0"/>
              </a:defRPr>
            </a:lvl1pPr>
          </a:lstStyle>
          <a:p>
            <a:pPr>
              <a:defRPr/>
            </a:pPr>
            <a:fld id="{AEF6E89B-4B10-4EA7-A2EA-9F433B74AA04}" type="slidenum">
              <a:rPr lang="en-US"/>
              <a:pPr>
                <a:defRPr/>
              </a:pPr>
              <a:t>‹#›</a:t>
            </a:fld>
            <a:endParaRPr lang="en-US"/>
          </a:p>
        </p:txBody>
      </p:sp>
      <p:sp>
        <p:nvSpPr>
          <p:cNvPr id="1543172" name="Text Box 4"/>
          <p:cNvSpPr txBox="1">
            <a:spLocks noChangeArrowheads="1"/>
          </p:cNvSpPr>
          <p:nvPr/>
        </p:nvSpPr>
        <p:spPr bwMode="auto">
          <a:xfrm>
            <a:off x="6762750" y="6613525"/>
            <a:ext cx="2381250" cy="244475"/>
          </a:xfrm>
          <a:prstGeom prst="rect">
            <a:avLst/>
          </a:prstGeom>
          <a:noFill/>
          <a:ln w="9525">
            <a:noFill/>
            <a:miter lim="800000"/>
            <a:headEnd/>
            <a:tailEnd/>
          </a:ln>
          <a:effectLst/>
        </p:spPr>
        <p:txBody>
          <a:bodyPr wrap="none">
            <a:spAutoFit/>
          </a:bodyPr>
          <a:lstStyle/>
          <a:p>
            <a:pPr algn="ctr">
              <a:spcBef>
                <a:spcPct val="50000"/>
              </a:spcBef>
              <a:defRPr/>
            </a:pPr>
            <a:r>
              <a:rPr lang="en-US" sz="1000" b="1">
                <a:solidFill>
                  <a:schemeClr val="tx2"/>
                </a:solidFill>
              </a:rPr>
              <a:t>©Silberschatz, Korth and Sudarshan</a:t>
            </a:r>
          </a:p>
        </p:txBody>
      </p:sp>
      <p:sp>
        <p:nvSpPr>
          <p:cNvPr id="1543173" name="Text Box 5"/>
          <p:cNvSpPr txBox="1">
            <a:spLocks noChangeArrowheads="1"/>
          </p:cNvSpPr>
          <p:nvPr/>
        </p:nvSpPr>
        <p:spPr bwMode="auto">
          <a:xfrm>
            <a:off x="4446588" y="6613525"/>
            <a:ext cx="514350" cy="244475"/>
          </a:xfrm>
          <a:prstGeom prst="rect">
            <a:avLst/>
          </a:prstGeom>
          <a:noFill/>
          <a:ln w="9525">
            <a:noFill/>
            <a:miter lim="800000"/>
            <a:headEnd/>
            <a:tailEnd/>
          </a:ln>
          <a:effectLst/>
        </p:spPr>
        <p:txBody>
          <a:bodyPr wrap="none">
            <a:spAutoFit/>
          </a:bodyPr>
          <a:lstStyle/>
          <a:p>
            <a:pPr algn="ctr">
              <a:spcBef>
                <a:spcPct val="50000"/>
              </a:spcBef>
              <a:defRPr/>
            </a:pPr>
            <a:r>
              <a:rPr lang="en-US" sz="1000" b="1">
                <a:solidFill>
                  <a:schemeClr val="tx2"/>
                </a:solidFill>
              </a:rPr>
              <a:t>11.</a:t>
            </a:r>
            <a:fld id="{A3F6F10F-43EB-42D2-937D-2820C246A2ED}" type="slidenum">
              <a:rPr lang="en-US" sz="1000" b="1">
                <a:solidFill>
                  <a:schemeClr val="tx2"/>
                </a:solidFill>
              </a:rPr>
              <a:pPr algn="ctr">
                <a:spcBef>
                  <a:spcPct val="50000"/>
                </a:spcBef>
                <a:defRPr/>
              </a:pPr>
              <a:t>‹#›</a:t>
            </a:fld>
            <a:endParaRPr lang="en-US" sz="1000" b="1">
              <a:solidFill>
                <a:schemeClr val="tx2"/>
              </a:solidFill>
            </a:endParaRPr>
          </a:p>
        </p:txBody>
      </p:sp>
      <p:sp>
        <p:nvSpPr>
          <p:cNvPr id="1543174" name="Rectangle 6"/>
          <p:cNvSpPr>
            <a:spLocks noGrp="1" noChangeArrowheads="1"/>
          </p:cNvSpPr>
          <p:nvPr>
            <p:ph type="title"/>
          </p:nvPr>
        </p:nvSpPr>
        <p:spPr bwMode="auto">
          <a:xfrm>
            <a:off x="768350" y="117475"/>
            <a:ext cx="8077200" cy="609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543175" name="Text Box 7"/>
          <p:cNvSpPr txBox="1">
            <a:spLocks noChangeArrowheads="1"/>
          </p:cNvSpPr>
          <p:nvPr/>
        </p:nvSpPr>
        <p:spPr bwMode="auto">
          <a:xfrm>
            <a:off x="0" y="6613525"/>
            <a:ext cx="2571750" cy="244475"/>
          </a:xfrm>
          <a:prstGeom prst="rect">
            <a:avLst/>
          </a:prstGeom>
          <a:noFill/>
          <a:ln w="9525">
            <a:noFill/>
            <a:miter lim="800000"/>
            <a:headEnd/>
            <a:tailEnd/>
          </a:ln>
          <a:effectLst/>
        </p:spPr>
        <p:txBody>
          <a:bodyPr wrap="none">
            <a:spAutoFit/>
          </a:bodyPr>
          <a:lstStyle/>
          <a:p>
            <a:pPr>
              <a:spcBef>
                <a:spcPct val="50000"/>
              </a:spcBef>
              <a:defRPr/>
            </a:pPr>
            <a:r>
              <a:rPr lang="en-US" sz="1000" b="1">
                <a:solidFill>
                  <a:schemeClr val="tx2"/>
                </a:solidFill>
                <a:latin typeface="Helvetica" charset="0"/>
                <a:ea typeface="+mn-ea"/>
              </a:rPr>
              <a:t>Database System Concepts - 6</a:t>
            </a:r>
            <a:r>
              <a:rPr lang="en-US" sz="1000" b="1" baseline="30000">
                <a:solidFill>
                  <a:schemeClr val="tx2"/>
                </a:solidFill>
                <a:latin typeface="Helvetica" charset="0"/>
                <a:ea typeface="+mn-ea"/>
              </a:rPr>
              <a:t>th</a:t>
            </a:r>
            <a:r>
              <a:rPr lang="en-US" sz="1000" b="1">
                <a:solidFill>
                  <a:schemeClr val="tx2"/>
                </a:solidFill>
                <a:latin typeface="Helvetica" charset="0"/>
                <a:ea typeface="+mn-ea"/>
              </a:rPr>
              <a:t> Edition</a:t>
            </a:r>
          </a:p>
        </p:txBody>
      </p:sp>
      <p:sp>
        <p:nvSpPr>
          <p:cNvPr id="1543176" name="Freeform 8"/>
          <p:cNvSpPr>
            <a:spLocks/>
          </p:cNvSpPr>
          <p:nvPr/>
        </p:nvSpPr>
        <p:spPr bwMode="auto">
          <a:xfrm>
            <a:off x="8916988" y="5445125"/>
            <a:ext cx="227012" cy="47625"/>
          </a:xfrm>
          <a:custGeom>
            <a:avLst/>
            <a:gdLst/>
            <a:ahLst/>
            <a:cxnLst>
              <a:cxn ang="0">
                <a:pos x="0" y="59"/>
              </a:cxn>
              <a:cxn ang="0">
                <a:pos x="2" y="48"/>
              </a:cxn>
              <a:cxn ang="0">
                <a:pos x="9" y="34"/>
              </a:cxn>
              <a:cxn ang="0">
                <a:pos x="17" y="25"/>
              </a:cxn>
              <a:cxn ang="0">
                <a:pos x="30" y="17"/>
              </a:cxn>
              <a:cxn ang="0">
                <a:pos x="45" y="10"/>
              </a:cxn>
              <a:cxn ang="0">
                <a:pos x="57" y="6"/>
              </a:cxn>
              <a:cxn ang="0">
                <a:pos x="70" y="2"/>
              </a:cxn>
              <a:cxn ang="0">
                <a:pos x="85" y="0"/>
              </a:cxn>
              <a:cxn ang="0">
                <a:pos x="100" y="0"/>
              </a:cxn>
              <a:cxn ang="0">
                <a:pos x="118" y="0"/>
              </a:cxn>
              <a:cxn ang="0">
                <a:pos x="137" y="0"/>
              </a:cxn>
              <a:cxn ang="0">
                <a:pos x="154" y="2"/>
              </a:cxn>
              <a:cxn ang="0">
                <a:pos x="173" y="6"/>
              </a:cxn>
              <a:cxn ang="0">
                <a:pos x="192" y="8"/>
              </a:cxn>
              <a:cxn ang="0">
                <a:pos x="209" y="12"/>
              </a:cxn>
              <a:cxn ang="0">
                <a:pos x="224" y="15"/>
              </a:cxn>
              <a:cxn ang="0">
                <a:pos x="239" y="19"/>
              </a:cxn>
              <a:cxn ang="0">
                <a:pos x="254" y="23"/>
              </a:cxn>
              <a:cxn ang="0">
                <a:pos x="266" y="25"/>
              </a:cxn>
              <a:cxn ang="0">
                <a:pos x="273" y="27"/>
              </a:cxn>
              <a:cxn ang="0">
                <a:pos x="283" y="31"/>
              </a:cxn>
              <a:cxn ang="0">
                <a:pos x="279" y="44"/>
              </a:cxn>
              <a:cxn ang="0">
                <a:pos x="273" y="42"/>
              </a:cxn>
              <a:cxn ang="0">
                <a:pos x="260" y="40"/>
              </a:cxn>
              <a:cxn ang="0">
                <a:pos x="241" y="36"/>
              </a:cxn>
              <a:cxn ang="0">
                <a:pos x="230" y="34"/>
              </a:cxn>
              <a:cxn ang="0">
                <a:pos x="218" y="32"/>
              </a:cxn>
              <a:cxn ang="0">
                <a:pos x="207" y="31"/>
              </a:cxn>
              <a:cxn ang="0">
                <a:pos x="196" y="29"/>
              </a:cxn>
              <a:cxn ang="0">
                <a:pos x="182" y="27"/>
              </a:cxn>
              <a:cxn ang="0">
                <a:pos x="173" y="25"/>
              </a:cxn>
              <a:cxn ang="0">
                <a:pos x="163" y="23"/>
              </a:cxn>
              <a:cxn ang="0">
                <a:pos x="154" y="21"/>
              </a:cxn>
              <a:cxn ang="0">
                <a:pos x="142" y="19"/>
              </a:cxn>
              <a:cxn ang="0">
                <a:pos x="110" y="15"/>
              </a:cxn>
              <a:cxn ang="0">
                <a:pos x="83" y="21"/>
              </a:cxn>
              <a:cxn ang="0">
                <a:pos x="59" y="29"/>
              </a:cxn>
              <a:cxn ang="0">
                <a:pos x="53" y="31"/>
              </a:cxn>
              <a:cxn ang="0">
                <a:pos x="43" y="34"/>
              </a:cxn>
              <a:cxn ang="0">
                <a:pos x="32" y="38"/>
              </a:cxn>
              <a:cxn ang="0">
                <a:pos x="23" y="44"/>
              </a:cxn>
              <a:cxn ang="0">
                <a:pos x="7" y="55"/>
              </a:cxn>
              <a:cxn ang="0">
                <a:pos x="2" y="61"/>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lnTo>
                  <a:pt x="2" y="61"/>
                </a:lnTo>
                <a:close/>
              </a:path>
            </a:pathLst>
          </a:custGeom>
          <a:solidFill>
            <a:srgbClr val="FFFFFF"/>
          </a:solidFill>
          <a:ln w="9525">
            <a:noFill/>
            <a:round/>
            <a:headEnd/>
            <a:tailEnd/>
          </a:ln>
        </p:spPr>
        <p:txBody>
          <a:bodyPr/>
          <a:lstStyle/>
          <a:p>
            <a:pPr>
              <a:defRPr/>
            </a:pPr>
            <a:endParaRPr lang="en-US">
              <a:latin typeface="Helvetica" charset="0"/>
              <a:ea typeface="+mn-ea"/>
            </a:endParaRPr>
          </a:p>
        </p:txBody>
      </p:sp>
      <p:pic>
        <p:nvPicPr>
          <p:cNvPr id="6153" name="Picture 9" descr="Cover-6Ed"/>
          <p:cNvPicPr>
            <a:picLocks noChangeAspect="1" noChangeArrowheads="1"/>
          </p:cNvPicPr>
          <p:nvPr/>
        </p:nvPicPr>
        <p:blipFill>
          <a:blip r:embed="rId14"/>
          <a:srcRect/>
          <a:stretch>
            <a:fillRect/>
          </a:stretch>
        </p:blipFill>
        <p:spPr bwMode="auto">
          <a:xfrm>
            <a:off x="-3175" y="0"/>
            <a:ext cx="668338" cy="8159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840"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Lst>
  <p:txStyles>
    <p:titleStyle>
      <a:lvl1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mj-lt"/>
          <a:ea typeface="ＭＳ Ｐゴシック" pitchFamily="34" charset="-128"/>
          <a:cs typeface="+mj-cs"/>
        </a:defRPr>
      </a:lvl1pPr>
      <a:lvl2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ＭＳ Ｐゴシック" pitchFamily="34" charset="-128"/>
        </a:defRPr>
      </a:lvl2pPr>
      <a:lvl3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ＭＳ Ｐゴシック" pitchFamily="34" charset="-128"/>
        </a:defRPr>
      </a:lvl3pPr>
      <a:lvl4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ＭＳ Ｐゴシック" pitchFamily="34" charset="-128"/>
        </a:defRPr>
      </a:lvl4pPr>
      <a:lvl5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ＭＳ Ｐゴシック" pitchFamily="34" charset="-128"/>
        </a:defRPr>
      </a:lvl5pPr>
      <a:lvl6pPr marL="4572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6pPr>
      <a:lvl7pPr marL="9144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7pPr>
      <a:lvl8pPr marL="13716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8pPr>
      <a:lvl9pPr marL="18288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9pPr>
    </p:titleStyle>
    <p:bodyStyle>
      <a:lvl1pPr marL="342900" indent="-342900" algn="l" rtl="0" eaLnBrk="0" fontAlgn="base" hangingPunct="0">
        <a:spcBef>
          <a:spcPct val="35000"/>
        </a:spcBef>
        <a:spcAft>
          <a:spcPct val="0"/>
        </a:spcAft>
        <a:buClr>
          <a:schemeClr val="tx2"/>
        </a:buClr>
        <a:buSzPct val="90000"/>
        <a:buFont typeface="Monotype Sorts" charset="2"/>
        <a:buChar char="n"/>
        <a:defRPr kumimoji="1" sz="3200">
          <a:solidFill>
            <a:schemeClr val="tx1"/>
          </a:solidFill>
          <a:latin typeface="+mn-lt"/>
          <a:ea typeface="ＭＳ Ｐゴシック" pitchFamily="34" charset="-128"/>
          <a:cs typeface="+mn-cs"/>
        </a:defRPr>
      </a:lvl1pPr>
      <a:lvl2pPr marL="742950" indent="-285750" algn="l" rtl="0" eaLnBrk="0" fontAlgn="base" hangingPunct="0">
        <a:spcBef>
          <a:spcPct val="35000"/>
        </a:spcBef>
        <a:spcAft>
          <a:spcPct val="0"/>
        </a:spcAft>
        <a:buClr>
          <a:schemeClr val="folHlink"/>
        </a:buClr>
        <a:buSzPct val="80000"/>
        <a:buFont typeface="Monotype Sorts" charset="2"/>
        <a:buChar char="l"/>
        <a:defRPr kumimoji="1" sz="2800">
          <a:solidFill>
            <a:schemeClr val="tx1"/>
          </a:solidFill>
          <a:latin typeface="+mn-lt"/>
          <a:ea typeface="ＭＳ Ｐゴシック" charset="-128"/>
        </a:defRPr>
      </a:lvl2pPr>
      <a:lvl3pPr marL="1085850" indent="-228600" algn="l" rtl="0" eaLnBrk="0" fontAlgn="base" hangingPunct="0">
        <a:spcBef>
          <a:spcPct val="35000"/>
        </a:spcBef>
        <a:spcAft>
          <a:spcPct val="0"/>
        </a:spcAft>
        <a:buClr>
          <a:srgbClr val="33CC33"/>
        </a:buClr>
        <a:buSzPct val="75000"/>
        <a:buFont typeface="Webdings" pitchFamily="18" charset="2"/>
        <a:buChar char="4"/>
        <a:defRPr kumimoji="1" sz="2400">
          <a:solidFill>
            <a:schemeClr val="tx1"/>
          </a:solidFill>
          <a:latin typeface="+mn-lt"/>
          <a:ea typeface="ＭＳ Ｐゴシック" charset="-128"/>
        </a:defRPr>
      </a:lvl3pPr>
      <a:lvl4pPr marL="1428750" indent="-228600" algn="l" rtl="0" eaLnBrk="0" fontAlgn="base" hangingPunct="0">
        <a:spcBef>
          <a:spcPct val="35000"/>
        </a:spcBef>
        <a:spcAft>
          <a:spcPct val="0"/>
        </a:spcAft>
        <a:buClr>
          <a:schemeClr val="hlink"/>
        </a:buClr>
        <a:buFont typeface="Times New Roman" pitchFamily="18" charset="0"/>
        <a:buChar char="–"/>
        <a:defRPr kumimoji="1" sz="2000">
          <a:solidFill>
            <a:schemeClr val="tx1"/>
          </a:solidFill>
          <a:latin typeface="+mn-lt"/>
          <a:ea typeface="ＭＳ Ｐゴシック" charset="-128"/>
        </a:defRPr>
      </a:lvl4pPr>
      <a:lvl5pPr marL="1771650" indent="-228600" algn="l" rtl="0" eaLnBrk="0" fontAlgn="base" hangingPunct="0">
        <a:spcBef>
          <a:spcPct val="35000"/>
        </a:spcBef>
        <a:spcAft>
          <a:spcPct val="0"/>
        </a:spcAft>
        <a:buClr>
          <a:schemeClr val="tx2"/>
        </a:buClr>
        <a:buSzPct val="75000"/>
        <a:buChar char="»"/>
        <a:defRPr kumimoji="1" sz="2000">
          <a:solidFill>
            <a:schemeClr val="tx1"/>
          </a:solidFill>
          <a:latin typeface="+mn-lt"/>
          <a:ea typeface="ＭＳ Ｐゴシック" charset="-128"/>
        </a:defRPr>
      </a:lvl5pPr>
      <a:lvl6pPr marL="22288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6.png"/><Relationship Id="rId5" Type="http://schemas.openxmlformats.org/officeDocument/2006/relationships/image" Target="../media/image25.wmf"/><Relationship Id="rId4" Type="http://schemas.openxmlformats.org/officeDocument/2006/relationships/oleObject" Target="../embeddings/oleObject2.bin"/></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59.xml"/><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27.wmf"/><Relationship Id="rId4" Type="http://schemas.openxmlformats.org/officeDocument/2006/relationships/oleObject" Target="../embeddings/oleObject3.bin"/><Relationship Id="rId9" Type="http://schemas.openxmlformats.org/officeDocument/2006/relationships/image" Target="../media/image28.wm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82" name="Rectangle 2"/>
          <p:cNvSpPr>
            <a:spLocks noGrp="1" noChangeArrowheads="1"/>
          </p:cNvSpPr>
          <p:nvPr>
            <p:ph type="ctrTitle"/>
          </p:nvPr>
        </p:nvSpPr>
        <p:spPr/>
        <p:txBody>
          <a:bodyPr/>
          <a:lstStyle/>
          <a:p>
            <a:pPr>
              <a:defRPr/>
            </a:pPr>
            <a:r>
              <a:rPr lang="en-US" dirty="0">
                <a:ea typeface="+mj-ea"/>
              </a:rPr>
              <a:t>Chapter 11: Indexing and Hashing</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22" name="Rectangle 2"/>
          <p:cNvSpPr>
            <a:spLocks noGrp="1" noChangeArrowheads="1"/>
          </p:cNvSpPr>
          <p:nvPr>
            <p:ph type="title"/>
          </p:nvPr>
        </p:nvSpPr>
        <p:spPr/>
        <p:txBody>
          <a:bodyPr/>
          <a:lstStyle/>
          <a:p>
            <a:pPr>
              <a:defRPr/>
            </a:pPr>
            <a:r>
              <a:rPr lang="en-US" dirty="0">
                <a:ea typeface="+mj-ea"/>
              </a:rPr>
              <a:t>Dense Index Files</a:t>
            </a:r>
          </a:p>
        </p:txBody>
      </p:sp>
      <p:sp>
        <p:nvSpPr>
          <p:cNvPr id="15363" name="Rectangle 3"/>
          <p:cNvSpPr>
            <a:spLocks noGrp="1" noChangeArrowheads="1"/>
          </p:cNvSpPr>
          <p:nvPr>
            <p:ph type="body" idx="1"/>
          </p:nvPr>
        </p:nvSpPr>
        <p:spPr>
          <a:xfrm>
            <a:off x="814388" y="1093788"/>
            <a:ext cx="7661275" cy="1165225"/>
          </a:xfrm>
        </p:spPr>
        <p:txBody>
          <a:bodyPr/>
          <a:lstStyle/>
          <a:p>
            <a:r>
              <a:rPr lang="en-US" sz="2000" b="1" dirty="0" smtClean="0">
                <a:solidFill>
                  <a:srgbClr val="000099"/>
                </a:solidFill>
              </a:rPr>
              <a:t>Dense index</a:t>
            </a:r>
            <a:r>
              <a:rPr lang="en-US" sz="2000" dirty="0" smtClean="0"/>
              <a:t> — Index record appears for every search-key value in the file. </a:t>
            </a:r>
          </a:p>
          <a:p>
            <a:r>
              <a:rPr lang="en-US" sz="2000" dirty="0" smtClean="0"/>
              <a:t>E.g. index on </a:t>
            </a:r>
            <a:r>
              <a:rPr lang="en-US" sz="2000" i="1" dirty="0" smtClean="0"/>
              <a:t>ID</a:t>
            </a:r>
            <a:r>
              <a:rPr lang="en-US" sz="2000" dirty="0" smtClean="0"/>
              <a:t> attribute of </a:t>
            </a:r>
            <a:r>
              <a:rPr lang="en-US" sz="2000" i="1" dirty="0" smtClean="0"/>
              <a:t>instructor</a:t>
            </a:r>
            <a:r>
              <a:rPr lang="en-US" sz="2000" dirty="0" smtClean="0"/>
              <a:t> relation </a:t>
            </a:r>
          </a:p>
        </p:txBody>
      </p:sp>
      <p:pic>
        <p:nvPicPr>
          <p:cNvPr id="15364" name="Picture 8"/>
          <p:cNvPicPr>
            <a:picLocks noChangeAspect="1" noChangeArrowheads="1"/>
          </p:cNvPicPr>
          <p:nvPr/>
        </p:nvPicPr>
        <p:blipFill>
          <a:blip r:embed="rId3"/>
          <a:srcRect/>
          <a:stretch>
            <a:fillRect/>
          </a:stretch>
        </p:blipFill>
        <p:spPr bwMode="auto">
          <a:xfrm>
            <a:off x="1087438" y="2446338"/>
            <a:ext cx="8056562" cy="39131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8418" name="Rectangle 2"/>
          <p:cNvSpPr>
            <a:spLocks noGrp="1" noChangeArrowheads="1"/>
          </p:cNvSpPr>
          <p:nvPr>
            <p:ph type="title"/>
          </p:nvPr>
        </p:nvSpPr>
        <p:spPr/>
        <p:txBody>
          <a:bodyPr/>
          <a:lstStyle/>
          <a:p>
            <a:pPr>
              <a:defRPr/>
            </a:pPr>
            <a:r>
              <a:rPr lang="en-US">
                <a:ea typeface="+mj-ea"/>
              </a:rPr>
              <a:t>Example (Cont.)</a:t>
            </a:r>
          </a:p>
        </p:txBody>
      </p:sp>
      <p:pic>
        <p:nvPicPr>
          <p:cNvPr id="97283" name="Picture 5"/>
          <p:cNvPicPr>
            <a:picLocks noChangeAspect="1" noChangeArrowheads="1"/>
          </p:cNvPicPr>
          <p:nvPr/>
        </p:nvPicPr>
        <p:blipFill>
          <a:blip r:embed="rId3"/>
          <a:srcRect/>
          <a:stretch>
            <a:fillRect/>
          </a:stretch>
        </p:blipFill>
        <p:spPr bwMode="auto">
          <a:xfrm>
            <a:off x="825500" y="800100"/>
            <a:ext cx="7088188" cy="5788025"/>
          </a:xfrm>
          <a:prstGeom prst="rect">
            <a:avLst/>
          </a:prstGeom>
          <a:noFill/>
          <a:ln w="9525">
            <a:noFill/>
            <a:miter lim="800000"/>
            <a:headEnd/>
            <a:tailEnd/>
          </a:ln>
        </p:spPr>
      </p:pic>
      <p:sp>
        <p:nvSpPr>
          <p:cNvPr id="97284" name="Text Box 4"/>
          <p:cNvSpPr txBox="1">
            <a:spLocks noChangeArrowheads="1"/>
          </p:cNvSpPr>
          <p:nvPr/>
        </p:nvSpPr>
        <p:spPr bwMode="auto">
          <a:xfrm>
            <a:off x="6003925" y="1400175"/>
            <a:ext cx="2779713" cy="1006475"/>
          </a:xfrm>
          <a:prstGeom prst="rect">
            <a:avLst/>
          </a:prstGeom>
          <a:noFill/>
          <a:ln w="9525">
            <a:noFill/>
            <a:miter lim="800000"/>
            <a:headEnd/>
            <a:tailEnd/>
          </a:ln>
        </p:spPr>
        <p:txBody>
          <a:bodyPr wrap="none">
            <a:spAutoFit/>
          </a:bodyPr>
          <a:lstStyle/>
          <a:p>
            <a:r>
              <a:rPr lang="en-US" sz="2000"/>
              <a:t>And after insertion of </a:t>
            </a:r>
          </a:p>
          <a:p>
            <a:r>
              <a:rPr lang="en-US" sz="2000"/>
              <a:t>Kim record in previous </a:t>
            </a:r>
          </a:p>
          <a:p>
            <a:r>
              <a:rPr lang="en-US" sz="2000"/>
              <a:t>hash structure</a:t>
            </a:r>
          </a:p>
        </p:txBody>
      </p:sp>
      <p:graphicFrame>
        <p:nvGraphicFramePr>
          <p:cNvPr id="5" name="Table 4"/>
          <p:cNvGraphicFramePr>
            <a:graphicFrameLocks noGrp="1"/>
          </p:cNvGraphicFramePr>
          <p:nvPr>
            <p:extLst>
              <p:ext uri="{D42A27DB-BD31-4B8C-83A1-F6EECF244321}">
                <p14:modId xmlns:p14="http://schemas.microsoft.com/office/powerpoint/2010/main" val="2852375428"/>
              </p:ext>
            </p:extLst>
          </p:nvPr>
        </p:nvGraphicFramePr>
        <p:xfrm>
          <a:off x="1060327" y="2636192"/>
          <a:ext cx="711186" cy="1877440"/>
        </p:xfrm>
        <a:graphic>
          <a:graphicData uri="http://schemas.openxmlformats.org/drawingml/2006/table">
            <a:tbl>
              <a:tblPr firstRow="1" bandRow="1">
                <a:tableStyleId>{5940675A-B579-460E-94D1-54222C63F5DA}</a:tableStyleId>
              </a:tblPr>
              <a:tblGrid>
                <a:gridCol w="208280"/>
                <a:gridCol w="214155"/>
                <a:gridCol w="288751"/>
              </a:tblGrid>
              <a:tr h="234680">
                <a:tc>
                  <a:txBody>
                    <a:bodyPr/>
                    <a:lstStyle/>
                    <a:p>
                      <a:r>
                        <a:rPr lang="en-US" sz="900" dirty="0" smtClean="0"/>
                        <a:t>0</a:t>
                      </a:r>
                      <a:endParaRPr lang="en-US" sz="900" dirty="0"/>
                    </a:p>
                  </a:txBody>
                  <a:tcPr/>
                </a:tc>
                <a:tc>
                  <a:txBody>
                    <a:bodyPr/>
                    <a:lstStyle/>
                    <a:p>
                      <a:r>
                        <a:rPr lang="en-US" sz="900" dirty="0" smtClean="0"/>
                        <a:t>0</a:t>
                      </a:r>
                      <a:endParaRPr lang="en-US" sz="900" dirty="0"/>
                    </a:p>
                  </a:txBody>
                  <a:tcPr/>
                </a:tc>
                <a:tc>
                  <a:txBody>
                    <a:bodyPr/>
                    <a:lstStyle/>
                    <a:p>
                      <a:r>
                        <a:rPr lang="en-US" sz="900" dirty="0" smtClean="0"/>
                        <a:t>0</a:t>
                      </a:r>
                      <a:endParaRPr lang="en-US" sz="900" dirty="0"/>
                    </a:p>
                  </a:txBody>
                  <a:tcPr/>
                </a:tc>
              </a:tr>
              <a:tr h="234680">
                <a:tc>
                  <a:txBody>
                    <a:bodyPr/>
                    <a:lstStyle/>
                    <a:p>
                      <a:r>
                        <a:rPr lang="en-US" sz="900" dirty="0" smtClean="0"/>
                        <a:t>0</a:t>
                      </a:r>
                      <a:endParaRPr lang="en-US" sz="900" dirty="0"/>
                    </a:p>
                  </a:txBody>
                  <a:tcPr/>
                </a:tc>
                <a:tc>
                  <a:txBody>
                    <a:bodyPr/>
                    <a:lstStyle/>
                    <a:p>
                      <a:r>
                        <a:rPr lang="en-US" sz="900" dirty="0" smtClean="0"/>
                        <a:t>0</a:t>
                      </a:r>
                      <a:endParaRPr lang="en-US" sz="900" dirty="0"/>
                    </a:p>
                  </a:txBody>
                  <a:tcPr/>
                </a:tc>
                <a:tc>
                  <a:txBody>
                    <a:bodyPr/>
                    <a:lstStyle/>
                    <a:p>
                      <a:r>
                        <a:rPr lang="en-US" sz="900" dirty="0" smtClean="0"/>
                        <a:t>1</a:t>
                      </a:r>
                      <a:endParaRPr lang="en-US" sz="900" dirty="0"/>
                    </a:p>
                  </a:txBody>
                  <a:tcPr/>
                </a:tc>
              </a:tr>
              <a:tr h="234680">
                <a:tc>
                  <a:txBody>
                    <a:bodyPr/>
                    <a:lstStyle/>
                    <a:p>
                      <a:r>
                        <a:rPr lang="en-US" sz="900" dirty="0" smtClean="0"/>
                        <a:t>0</a:t>
                      </a:r>
                      <a:endParaRPr lang="en-US" sz="900" dirty="0"/>
                    </a:p>
                  </a:txBody>
                  <a:tcPr/>
                </a:tc>
                <a:tc>
                  <a:txBody>
                    <a:bodyPr/>
                    <a:lstStyle/>
                    <a:p>
                      <a:r>
                        <a:rPr lang="en-US" sz="900" dirty="0" smtClean="0"/>
                        <a:t>1</a:t>
                      </a:r>
                      <a:endParaRPr lang="en-US" sz="900" dirty="0"/>
                    </a:p>
                  </a:txBody>
                  <a:tcPr/>
                </a:tc>
                <a:tc>
                  <a:txBody>
                    <a:bodyPr/>
                    <a:lstStyle/>
                    <a:p>
                      <a:r>
                        <a:rPr lang="en-US" sz="900" dirty="0" smtClean="0"/>
                        <a:t>0</a:t>
                      </a:r>
                      <a:endParaRPr lang="en-US" sz="900" dirty="0"/>
                    </a:p>
                  </a:txBody>
                  <a:tcPr/>
                </a:tc>
              </a:tr>
              <a:tr h="234680">
                <a:tc>
                  <a:txBody>
                    <a:bodyPr/>
                    <a:lstStyle/>
                    <a:p>
                      <a:r>
                        <a:rPr lang="en-US" sz="900" dirty="0" smtClean="0"/>
                        <a:t>0</a:t>
                      </a:r>
                      <a:endParaRPr lang="en-US" sz="900" dirty="0"/>
                    </a:p>
                  </a:txBody>
                  <a:tcPr/>
                </a:tc>
                <a:tc>
                  <a:txBody>
                    <a:bodyPr/>
                    <a:lstStyle/>
                    <a:p>
                      <a:r>
                        <a:rPr lang="en-US" sz="900" dirty="0" smtClean="0"/>
                        <a:t>1</a:t>
                      </a:r>
                      <a:endParaRPr lang="en-US" sz="900" dirty="0"/>
                    </a:p>
                  </a:txBody>
                  <a:tcPr/>
                </a:tc>
                <a:tc>
                  <a:txBody>
                    <a:bodyPr/>
                    <a:lstStyle/>
                    <a:p>
                      <a:r>
                        <a:rPr lang="en-US" sz="900" dirty="0" smtClean="0"/>
                        <a:t>1</a:t>
                      </a:r>
                      <a:endParaRPr lang="en-US" sz="900" dirty="0"/>
                    </a:p>
                  </a:txBody>
                  <a:tcPr/>
                </a:tc>
              </a:tr>
              <a:tr h="234680">
                <a:tc>
                  <a:txBody>
                    <a:bodyPr/>
                    <a:lstStyle/>
                    <a:p>
                      <a:r>
                        <a:rPr lang="en-US" sz="900" dirty="0" smtClean="0"/>
                        <a:t>1</a:t>
                      </a:r>
                      <a:endParaRPr lang="en-US" sz="900" dirty="0"/>
                    </a:p>
                  </a:txBody>
                  <a:tcPr/>
                </a:tc>
                <a:tc>
                  <a:txBody>
                    <a:bodyPr/>
                    <a:lstStyle/>
                    <a:p>
                      <a:r>
                        <a:rPr lang="en-US" sz="900" dirty="0" smtClean="0"/>
                        <a:t>0</a:t>
                      </a:r>
                      <a:endParaRPr lang="en-US" sz="900" dirty="0"/>
                    </a:p>
                  </a:txBody>
                  <a:tcPr/>
                </a:tc>
                <a:tc>
                  <a:txBody>
                    <a:bodyPr/>
                    <a:lstStyle/>
                    <a:p>
                      <a:r>
                        <a:rPr lang="en-US" sz="900" dirty="0" smtClean="0"/>
                        <a:t>0</a:t>
                      </a:r>
                      <a:endParaRPr lang="en-US" sz="900" dirty="0"/>
                    </a:p>
                  </a:txBody>
                  <a:tcPr/>
                </a:tc>
              </a:tr>
              <a:tr h="234680">
                <a:tc>
                  <a:txBody>
                    <a:bodyPr/>
                    <a:lstStyle/>
                    <a:p>
                      <a:r>
                        <a:rPr lang="en-US" sz="900" dirty="0" smtClean="0"/>
                        <a:t>1</a:t>
                      </a:r>
                      <a:endParaRPr lang="en-US" sz="900" dirty="0"/>
                    </a:p>
                  </a:txBody>
                  <a:tcPr/>
                </a:tc>
                <a:tc>
                  <a:txBody>
                    <a:bodyPr/>
                    <a:lstStyle/>
                    <a:p>
                      <a:r>
                        <a:rPr lang="en-US" sz="900" dirty="0" smtClean="0"/>
                        <a:t>0</a:t>
                      </a:r>
                      <a:endParaRPr lang="en-US" sz="900" dirty="0"/>
                    </a:p>
                  </a:txBody>
                  <a:tcPr/>
                </a:tc>
                <a:tc>
                  <a:txBody>
                    <a:bodyPr/>
                    <a:lstStyle/>
                    <a:p>
                      <a:r>
                        <a:rPr lang="en-US" sz="900" dirty="0" smtClean="0"/>
                        <a:t>1</a:t>
                      </a:r>
                      <a:endParaRPr lang="en-US" sz="900" dirty="0"/>
                    </a:p>
                  </a:txBody>
                  <a:tcPr/>
                </a:tc>
              </a:tr>
              <a:tr h="234680">
                <a:tc>
                  <a:txBody>
                    <a:bodyPr/>
                    <a:lstStyle/>
                    <a:p>
                      <a:r>
                        <a:rPr lang="en-US" sz="900" dirty="0" smtClean="0"/>
                        <a:t>1</a:t>
                      </a:r>
                      <a:endParaRPr lang="en-US" sz="900" dirty="0"/>
                    </a:p>
                  </a:txBody>
                  <a:tcPr/>
                </a:tc>
                <a:tc>
                  <a:txBody>
                    <a:bodyPr/>
                    <a:lstStyle/>
                    <a:p>
                      <a:r>
                        <a:rPr lang="en-US" sz="900" dirty="0" smtClean="0"/>
                        <a:t>1</a:t>
                      </a:r>
                      <a:endParaRPr lang="en-US" sz="900" dirty="0"/>
                    </a:p>
                  </a:txBody>
                  <a:tcPr/>
                </a:tc>
                <a:tc>
                  <a:txBody>
                    <a:bodyPr/>
                    <a:lstStyle/>
                    <a:p>
                      <a:r>
                        <a:rPr lang="en-US" sz="900" dirty="0" smtClean="0"/>
                        <a:t>0</a:t>
                      </a:r>
                      <a:endParaRPr lang="en-US" sz="900" dirty="0"/>
                    </a:p>
                  </a:txBody>
                  <a:tcPr/>
                </a:tc>
              </a:tr>
              <a:tr h="234680">
                <a:tc>
                  <a:txBody>
                    <a:bodyPr/>
                    <a:lstStyle/>
                    <a:p>
                      <a:r>
                        <a:rPr lang="en-US" sz="900" dirty="0" smtClean="0"/>
                        <a:t>1</a:t>
                      </a:r>
                      <a:endParaRPr lang="en-US" sz="900" dirty="0"/>
                    </a:p>
                  </a:txBody>
                  <a:tcPr/>
                </a:tc>
                <a:tc>
                  <a:txBody>
                    <a:bodyPr/>
                    <a:lstStyle/>
                    <a:p>
                      <a:r>
                        <a:rPr lang="en-US" sz="900" dirty="0" smtClean="0"/>
                        <a:t>1</a:t>
                      </a:r>
                      <a:endParaRPr lang="en-US" sz="900" dirty="0"/>
                    </a:p>
                  </a:txBody>
                  <a:tcPr/>
                </a:tc>
                <a:tc>
                  <a:txBody>
                    <a:bodyPr/>
                    <a:lstStyle/>
                    <a:p>
                      <a:r>
                        <a:rPr lang="en-US" sz="900" dirty="0" smtClean="0"/>
                        <a:t>1</a:t>
                      </a:r>
                      <a:endParaRPr lang="en-US" sz="900" dirty="0"/>
                    </a:p>
                  </a:txBody>
                  <a:tcPr/>
                </a:tc>
              </a:tr>
            </a:tbl>
          </a:graphicData>
        </a:graphic>
      </p:graphicFrame>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0466" name="Rectangle 2"/>
          <p:cNvSpPr>
            <a:spLocks noGrp="1" noChangeArrowheads="1"/>
          </p:cNvSpPr>
          <p:nvPr>
            <p:ph type="title"/>
          </p:nvPr>
        </p:nvSpPr>
        <p:spPr/>
        <p:txBody>
          <a:bodyPr/>
          <a:lstStyle/>
          <a:p>
            <a:pPr>
              <a:defRPr/>
            </a:pPr>
            <a:r>
              <a:rPr lang="en-US" dirty="0" smtClean="0">
                <a:ea typeface="+mj-ea"/>
              </a:rPr>
              <a:t>Static </a:t>
            </a:r>
            <a:r>
              <a:rPr lang="en-US" dirty="0">
                <a:ea typeface="+mj-ea"/>
              </a:rPr>
              <a:t>Hashing vs. </a:t>
            </a:r>
            <a:r>
              <a:rPr lang="en-US" dirty="0" smtClean="0">
                <a:ea typeface="+mj-ea"/>
              </a:rPr>
              <a:t>Dynamic Hashing</a:t>
            </a:r>
            <a:endParaRPr lang="en-US" dirty="0">
              <a:ea typeface="+mj-ea"/>
            </a:endParaRPr>
          </a:p>
        </p:txBody>
      </p:sp>
      <p:sp>
        <p:nvSpPr>
          <p:cNvPr id="1470467" name="Rectangle 3"/>
          <p:cNvSpPr>
            <a:spLocks noGrp="1" noChangeArrowheads="1"/>
          </p:cNvSpPr>
          <p:nvPr>
            <p:ph type="body" idx="1"/>
          </p:nvPr>
        </p:nvSpPr>
        <p:spPr>
          <a:xfrm>
            <a:off x="509588" y="1093788"/>
            <a:ext cx="8285162" cy="4903787"/>
          </a:xfrm>
        </p:spPr>
        <p:txBody>
          <a:bodyPr/>
          <a:lstStyle/>
          <a:p>
            <a:pPr>
              <a:lnSpc>
                <a:spcPct val="90000"/>
              </a:lnSpc>
            </a:pPr>
            <a:r>
              <a:rPr lang="en-US" sz="2000" smtClean="0"/>
              <a:t>Benefits of extendable hashing over static hashing:  </a:t>
            </a:r>
          </a:p>
          <a:p>
            <a:pPr lvl="1">
              <a:lnSpc>
                <a:spcPct val="90000"/>
              </a:lnSpc>
            </a:pPr>
            <a:r>
              <a:rPr lang="en-US" sz="2000" smtClean="0">
                <a:ea typeface="ＭＳ Ｐゴシック" pitchFamily="34" charset="-128"/>
              </a:rPr>
              <a:t>Hash performance does not degrade with growth of file</a:t>
            </a:r>
          </a:p>
          <a:p>
            <a:pPr lvl="1"/>
            <a:r>
              <a:rPr lang="en-US" sz="2000" smtClean="0">
                <a:ea typeface="ＭＳ Ｐゴシック" pitchFamily="34" charset="-128"/>
              </a:rPr>
              <a:t>Minimal space overhead </a:t>
            </a:r>
          </a:p>
          <a:p>
            <a:pPr lvl="1"/>
            <a:r>
              <a:rPr lang="en-US" sz="2000" smtClean="0">
                <a:ea typeface="ＭＳ Ｐゴシック" pitchFamily="34" charset="-128"/>
              </a:rPr>
              <a:t>Although the bucket address table incurs additional overhead, it contains one pointer for each hash value for the current prefix length. This table is thus small. </a:t>
            </a:r>
          </a:p>
          <a:p>
            <a:pPr lvl="1"/>
            <a:r>
              <a:rPr lang="en-US" sz="2000" smtClean="0">
                <a:ea typeface="ＭＳ Ｐゴシック" pitchFamily="34" charset="-128"/>
              </a:rPr>
              <a:t>The main space saving of extendable hashing over other forms of hashing is that no buckets need to be reserved for future growth; rather, buckets can be allocated dynamically.</a:t>
            </a:r>
          </a:p>
          <a:p>
            <a:pPr>
              <a:lnSpc>
                <a:spcPct val="90000"/>
              </a:lnSpc>
            </a:pPr>
            <a:r>
              <a:rPr lang="en-US" sz="2000" smtClean="0"/>
              <a:t>Disadvantages of extendable hashing</a:t>
            </a:r>
          </a:p>
          <a:p>
            <a:pPr lvl="1">
              <a:lnSpc>
                <a:spcPct val="90000"/>
              </a:lnSpc>
            </a:pPr>
            <a:r>
              <a:rPr lang="en-US" sz="2000" smtClean="0">
                <a:ea typeface="ＭＳ Ｐゴシック" pitchFamily="34" charset="-128"/>
              </a:rPr>
              <a:t>Extra level of indirection to find desired record, since the system must access the bucket address table before accessing the bucket itself (minor effect on performance)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7046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704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0466" name="Rectangle 2"/>
          <p:cNvSpPr>
            <a:spLocks noGrp="1" noChangeArrowheads="1"/>
          </p:cNvSpPr>
          <p:nvPr>
            <p:ph type="title"/>
          </p:nvPr>
        </p:nvSpPr>
        <p:spPr/>
        <p:txBody>
          <a:bodyPr/>
          <a:lstStyle/>
          <a:p>
            <a:pPr>
              <a:defRPr/>
            </a:pPr>
            <a:r>
              <a:rPr lang="en-US" dirty="0" smtClean="0"/>
              <a:t>Static Hashing vs. Dynamic Hashing</a:t>
            </a:r>
            <a:endParaRPr lang="en-US" dirty="0">
              <a:ea typeface="+mj-ea"/>
            </a:endParaRPr>
          </a:p>
        </p:txBody>
      </p:sp>
      <p:sp>
        <p:nvSpPr>
          <p:cNvPr id="1470467" name="Rectangle 3"/>
          <p:cNvSpPr>
            <a:spLocks noGrp="1" noChangeArrowheads="1"/>
          </p:cNvSpPr>
          <p:nvPr>
            <p:ph type="body" idx="1"/>
          </p:nvPr>
        </p:nvSpPr>
        <p:spPr>
          <a:xfrm>
            <a:off x="509588" y="1093788"/>
            <a:ext cx="8285162" cy="4903787"/>
          </a:xfrm>
        </p:spPr>
        <p:txBody>
          <a:bodyPr/>
          <a:lstStyle/>
          <a:p>
            <a:pPr lvl="1">
              <a:lnSpc>
                <a:spcPct val="90000"/>
              </a:lnSpc>
            </a:pPr>
            <a:r>
              <a:rPr lang="en-US" sz="2000" smtClean="0">
                <a:ea typeface="ＭＳ Ｐゴシック" pitchFamily="34" charset="-128"/>
              </a:rPr>
              <a:t>Bucket address table may itself become very big (larger than memory)</a:t>
            </a:r>
          </a:p>
          <a:p>
            <a:pPr lvl="2">
              <a:lnSpc>
                <a:spcPct val="90000"/>
              </a:lnSpc>
            </a:pPr>
            <a:r>
              <a:rPr lang="en-US" sz="2000" smtClean="0">
                <a:ea typeface="ＭＳ Ｐゴシック" pitchFamily="34" charset="-128"/>
              </a:rPr>
              <a:t>Cannot allocate very large contiguous areas on disk either</a:t>
            </a:r>
          </a:p>
          <a:p>
            <a:pPr lvl="2">
              <a:lnSpc>
                <a:spcPct val="90000"/>
              </a:lnSpc>
            </a:pPr>
            <a:r>
              <a:rPr lang="en-US" sz="2000" smtClean="0">
                <a:ea typeface="ＭＳ Ｐゴシック" pitchFamily="34" charset="-128"/>
              </a:rPr>
              <a:t>Solution: B</a:t>
            </a:r>
            <a:r>
              <a:rPr lang="en-US" sz="2000" baseline="30000" smtClean="0">
                <a:ea typeface="ＭＳ Ｐゴシック" pitchFamily="34" charset="-128"/>
              </a:rPr>
              <a:t>+</a:t>
            </a:r>
            <a:r>
              <a:rPr lang="en-US" sz="2000" smtClean="0">
                <a:ea typeface="ＭＳ Ｐゴシック" pitchFamily="34" charset="-128"/>
              </a:rPr>
              <a:t>-tree structure to locate desired record in bucket address table</a:t>
            </a:r>
          </a:p>
          <a:p>
            <a:pPr lvl="1">
              <a:lnSpc>
                <a:spcPct val="90000"/>
              </a:lnSpc>
            </a:pPr>
            <a:r>
              <a:rPr lang="en-US" sz="2000" smtClean="0">
                <a:ea typeface="ＭＳ Ｐゴシック" pitchFamily="34" charset="-128"/>
              </a:rPr>
              <a:t>Changing size of bucket address table is an expensive operation</a:t>
            </a:r>
          </a:p>
          <a:p>
            <a:r>
              <a:rPr lang="en-US" sz="2000" smtClean="0"/>
              <a:t>Thus, extendable hashing appears to be a highly attractive technique, provided the added complexity involved in its implemen-tation is accepted.</a:t>
            </a:r>
            <a:endParaRPr lang="en-US" sz="2000" smtClean="0">
              <a:solidFill>
                <a:srgbClr val="3366CC"/>
              </a:solidFill>
            </a:endParaRPr>
          </a:p>
          <a:p>
            <a:pPr>
              <a:lnSpc>
                <a:spcPct val="90000"/>
              </a:lnSpc>
            </a:pPr>
            <a:r>
              <a:rPr lang="en-US" sz="2000" smtClean="0">
                <a:solidFill>
                  <a:srgbClr val="3366CC"/>
                </a:solidFill>
              </a:rPr>
              <a:t>Linear hashing</a:t>
            </a:r>
            <a:r>
              <a:rPr lang="en-US" sz="2000" smtClean="0">
                <a:solidFill>
                  <a:schemeClr val="tx2"/>
                </a:solidFill>
              </a:rPr>
              <a:t> </a:t>
            </a:r>
            <a:r>
              <a:rPr lang="en-US" sz="2000" smtClean="0"/>
              <a:t>is an alternative mechanism </a:t>
            </a:r>
          </a:p>
          <a:p>
            <a:pPr lvl="1">
              <a:lnSpc>
                <a:spcPct val="90000"/>
              </a:lnSpc>
            </a:pPr>
            <a:r>
              <a:rPr lang="en-US" sz="2000" smtClean="0">
                <a:ea typeface="ＭＳ Ｐゴシック" pitchFamily="34" charset="-128"/>
              </a:rPr>
              <a:t>Allows incremental growth of its directory (equivalent to bucket address table)</a:t>
            </a:r>
          </a:p>
          <a:p>
            <a:pPr lvl="1">
              <a:lnSpc>
                <a:spcPct val="90000"/>
              </a:lnSpc>
            </a:pPr>
            <a:r>
              <a:rPr lang="en-US" sz="2000" smtClean="0">
                <a:ea typeface="ＭＳ Ｐゴシック" pitchFamily="34" charset="-128"/>
              </a:rPr>
              <a:t>At the cost of more bucket overflows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7046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7046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7046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7046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7046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7046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7046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704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2514" name="Rectangle 2"/>
          <p:cNvSpPr>
            <a:spLocks noGrp="1" noChangeArrowheads="1"/>
          </p:cNvSpPr>
          <p:nvPr>
            <p:ph type="title"/>
          </p:nvPr>
        </p:nvSpPr>
        <p:spPr>
          <a:xfrm>
            <a:off x="368300" y="228600"/>
            <a:ext cx="9086850" cy="457200"/>
          </a:xfrm>
        </p:spPr>
        <p:txBody>
          <a:bodyPr/>
          <a:lstStyle/>
          <a:p>
            <a:pPr>
              <a:defRPr/>
            </a:pPr>
            <a:r>
              <a:rPr lang="en-US" sz="2800">
                <a:ea typeface="+mj-ea"/>
              </a:rPr>
              <a:t>Comparison of Ordered Indexing and Hashing</a:t>
            </a:r>
          </a:p>
        </p:txBody>
      </p:sp>
      <p:sp>
        <p:nvSpPr>
          <p:cNvPr id="100355" name="Rectangle 3"/>
          <p:cNvSpPr>
            <a:spLocks noGrp="1" noChangeArrowheads="1"/>
          </p:cNvSpPr>
          <p:nvPr>
            <p:ph type="body" idx="1"/>
          </p:nvPr>
        </p:nvSpPr>
        <p:spPr>
          <a:xfrm>
            <a:off x="657428" y="1074332"/>
            <a:ext cx="8088313" cy="5102731"/>
          </a:xfrm>
        </p:spPr>
        <p:txBody>
          <a:bodyPr/>
          <a:lstStyle/>
          <a:p>
            <a:r>
              <a:rPr lang="en-US" sz="2000" dirty="0" smtClean="0"/>
              <a:t>Files of records can be organized as </a:t>
            </a:r>
          </a:p>
          <a:p>
            <a:pPr lvl="1"/>
            <a:r>
              <a:rPr lang="en-US" sz="2000" dirty="0" smtClean="0">
                <a:ea typeface="ＭＳ Ｐゴシック" pitchFamily="34" charset="-128"/>
              </a:rPr>
              <a:t>ordered files by using index-sequential organization or </a:t>
            </a:r>
          </a:p>
          <a:p>
            <a:pPr lvl="1"/>
            <a:r>
              <a:rPr lang="en-US" sz="2000" dirty="0" smtClean="0">
                <a:ea typeface="ＭＳ Ｐゴシック" pitchFamily="34" charset="-128"/>
              </a:rPr>
              <a:t>B+-tree organizations or</a:t>
            </a:r>
          </a:p>
          <a:p>
            <a:pPr lvl="1"/>
            <a:r>
              <a:rPr lang="en-US" sz="2000" dirty="0" smtClean="0">
                <a:ea typeface="ＭＳ Ｐゴシック" pitchFamily="34" charset="-128"/>
              </a:rPr>
              <a:t>by using hashing or </a:t>
            </a:r>
          </a:p>
          <a:p>
            <a:pPr lvl="1"/>
            <a:r>
              <a:rPr lang="en-US" sz="2000" dirty="0" smtClean="0">
                <a:ea typeface="ＭＳ Ｐゴシック" pitchFamily="34" charset="-128"/>
              </a:rPr>
              <a:t>as heap files, where the records are not ordered in any particular way.</a:t>
            </a:r>
          </a:p>
          <a:p>
            <a:r>
              <a:rPr lang="en-US" sz="2000" dirty="0" smtClean="0"/>
              <a:t>Each scheme has advantages in certain situations. Most database systems support B+-trees and may additionally support some form of hash file organization or hash indices.</a:t>
            </a:r>
          </a:p>
          <a:p>
            <a:r>
              <a:rPr lang="en-US" sz="2000" dirty="0" smtClean="0"/>
              <a:t>To make a choice of file organization and indexing techniques for a relation, the implementer or the database designer must consider the following issues:</a:t>
            </a:r>
          </a:p>
          <a:p>
            <a:pPr lvl="1"/>
            <a:r>
              <a:rPr lang="en-US" sz="2000" dirty="0" smtClean="0">
                <a:ea typeface="ＭＳ Ｐゴシック" pitchFamily="34" charset="-128"/>
              </a:rPr>
              <a:t>Is the cost of periodic reorganization of the index or hash organization acceptable? </a:t>
            </a: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2514" name="Rectangle 2"/>
          <p:cNvSpPr>
            <a:spLocks noGrp="1" noChangeArrowheads="1"/>
          </p:cNvSpPr>
          <p:nvPr>
            <p:ph type="title"/>
          </p:nvPr>
        </p:nvSpPr>
        <p:spPr>
          <a:xfrm>
            <a:off x="368300" y="228600"/>
            <a:ext cx="9086850" cy="457200"/>
          </a:xfrm>
        </p:spPr>
        <p:txBody>
          <a:bodyPr/>
          <a:lstStyle/>
          <a:p>
            <a:pPr>
              <a:defRPr/>
            </a:pPr>
            <a:r>
              <a:rPr lang="en-US" sz="2800">
                <a:ea typeface="+mj-ea"/>
              </a:rPr>
              <a:t>Comparison of Ordered Indexing and Hashing</a:t>
            </a:r>
          </a:p>
        </p:txBody>
      </p:sp>
      <p:sp>
        <p:nvSpPr>
          <p:cNvPr id="101379" name="Rectangle 3"/>
          <p:cNvSpPr>
            <a:spLocks noGrp="1" noChangeArrowheads="1"/>
          </p:cNvSpPr>
          <p:nvPr>
            <p:ph type="body" idx="1"/>
          </p:nvPr>
        </p:nvSpPr>
        <p:spPr>
          <a:xfrm>
            <a:off x="647700" y="1093788"/>
            <a:ext cx="8088313" cy="4903787"/>
          </a:xfrm>
        </p:spPr>
        <p:txBody>
          <a:bodyPr/>
          <a:lstStyle/>
          <a:p>
            <a:pPr lvl="1"/>
            <a:r>
              <a:rPr lang="en-US" sz="2000" dirty="0" smtClean="0">
                <a:ea typeface="ＭＳ Ｐゴシック" pitchFamily="34" charset="-128"/>
              </a:rPr>
              <a:t>What is the relative frequency of insertion and deletion?</a:t>
            </a:r>
          </a:p>
          <a:p>
            <a:pPr lvl="1"/>
            <a:r>
              <a:rPr lang="en-US" sz="2000" dirty="0" smtClean="0">
                <a:ea typeface="ＭＳ Ｐゴシック" pitchFamily="34" charset="-128"/>
              </a:rPr>
              <a:t>Is it desirable to optimize average access time at the expense of increasing the worst-case access time?</a:t>
            </a:r>
          </a:p>
          <a:p>
            <a:pPr lvl="1"/>
            <a:r>
              <a:rPr lang="en-US" sz="2000" dirty="0" smtClean="0">
                <a:ea typeface="ＭＳ Ｐゴシック" pitchFamily="34" charset="-128"/>
              </a:rPr>
              <a:t>What types of queries are users likely to pose?</a:t>
            </a:r>
          </a:p>
          <a:p>
            <a:r>
              <a:rPr lang="en-US" sz="2000" dirty="0" smtClean="0"/>
              <a:t>The fourth issue, the expected type of query, is critical to the choice of ordered indexing or hashing.</a:t>
            </a:r>
          </a:p>
          <a:p>
            <a:r>
              <a:rPr lang="en-US" sz="2000" dirty="0" smtClean="0"/>
              <a:t>If most queries are point queries:</a:t>
            </a:r>
          </a:p>
          <a:p>
            <a:endParaRPr lang="en-US" sz="2000" dirty="0" smtClean="0"/>
          </a:p>
          <a:p>
            <a:r>
              <a:rPr lang="en-US" sz="2000" dirty="0" smtClean="0"/>
              <a:t>Hashing scheme is preferable here.</a:t>
            </a:r>
          </a:p>
          <a:p>
            <a:pPr lvl="1"/>
            <a:r>
              <a:rPr lang="en-US" sz="2000" dirty="0" smtClean="0">
                <a:ea typeface="ＭＳ Ｐゴシック" pitchFamily="34" charset="-128"/>
              </a:rPr>
              <a:t>An ordered-index lookup requires time proportional to the log of the number of values in </a:t>
            </a:r>
            <a:r>
              <a:rPr lang="en-US" sz="2000" i="1" dirty="0" smtClean="0">
                <a:ea typeface="ＭＳ Ｐゴシック" pitchFamily="34" charset="-128"/>
              </a:rPr>
              <a:t>r</a:t>
            </a:r>
            <a:r>
              <a:rPr lang="en-US" sz="2000" dirty="0" smtClean="0">
                <a:ea typeface="ＭＳ Ｐゴシック" pitchFamily="34" charset="-128"/>
              </a:rPr>
              <a:t> for </a:t>
            </a:r>
            <a:r>
              <a:rPr lang="en-US" sz="2000" i="1" dirty="0" smtClean="0">
                <a:ea typeface="ＭＳ Ｐゴシック" pitchFamily="34" charset="-128"/>
              </a:rPr>
              <a:t>A</a:t>
            </a:r>
            <a:r>
              <a:rPr lang="en-US" sz="2000" i="1" baseline="-25000" dirty="0" smtClean="0">
                <a:ea typeface="ＭＳ Ｐゴシック" pitchFamily="34" charset="-128"/>
              </a:rPr>
              <a:t>i</a:t>
            </a:r>
            <a:r>
              <a:rPr lang="en-US" sz="2000" dirty="0" smtClean="0">
                <a:ea typeface="ＭＳ Ｐゴシック" pitchFamily="34" charset="-128"/>
              </a:rPr>
              <a:t> . </a:t>
            </a:r>
          </a:p>
          <a:p>
            <a:pPr lvl="1"/>
            <a:r>
              <a:rPr lang="en-US" sz="2000" dirty="0" smtClean="0">
                <a:ea typeface="ＭＳ Ｐゴシック" pitchFamily="34" charset="-128"/>
              </a:rPr>
              <a:t>In a hash structure, however, the average lookup time is a constant independent of the size of the database.</a:t>
            </a:r>
          </a:p>
        </p:txBody>
      </p:sp>
      <p:pic>
        <p:nvPicPr>
          <p:cNvPr id="101380" name="Picture 2"/>
          <p:cNvPicPr>
            <a:picLocks noChangeAspect="1" noChangeArrowheads="1"/>
          </p:cNvPicPr>
          <p:nvPr/>
        </p:nvPicPr>
        <p:blipFill>
          <a:blip r:embed="rId3"/>
          <a:srcRect/>
          <a:stretch>
            <a:fillRect/>
          </a:stretch>
        </p:blipFill>
        <p:spPr bwMode="auto">
          <a:xfrm>
            <a:off x="5314950" y="3414713"/>
            <a:ext cx="2667000" cy="993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2514" name="Rectangle 2"/>
          <p:cNvSpPr>
            <a:spLocks noGrp="1" noChangeArrowheads="1"/>
          </p:cNvSpPr>
          <p:nvPr>
            <p:ph type="title"/>
          </p:nvPr>
        </p:nvSpPr>
        <p:spPr>
          <a:xfrm>
            <a:off x="368300" y="228600"/>
            <a:ext cx="9086850" cy="457200"/>
          </a:xfrm>
        </p:spPr>
        <p:txBody>
          <a:bodyPr/>
          <a:lstStyle/>
          <a:p>
            <a:pPr>
              <a:defRPr/>
            </a:pPr>
            <a:r>
              <a:rPr lang="en-US" sz="2800">
                <a:ea typeface="+mj-ea"/>
              </a:rPr>
              <a:t>Comparison of Ordered Indexing and Hashing</a:t>
            </a:r>
          </a:p>
        </p:txBody>
      </p:sp>
      <p:sp>
        <p:nvSpPr>
          <p:cNvPr id="102403" name="Rectangle 3"/>
          <p:cNvSpPr>
            <a:spLocks noGrp="1" noChangeArrowheads="1"/>
          </p:cNvSpPr>
          <p:nvPr>
            <p:ph type="body" idx="1"/>
          </p:nvPr>
        </p:nvSpPr>
        <p:spPr>
          <a:xfrm>
            <a:off x="647700" y="1093788"/>
            <a:ext cx="8088313" cy="5102225"/>
          </a:xfrm>
        </p:spPr>
        <p:txBody>
          <a:bodyPr/>
          <a:lstStyle/>
          <a:p>
            <a:pPr lvl="1"/>
            <a:r>
              <a:rPr lang="en-US" sz="2000" smtClean="0">
                <a:ea typeface="ＭＳ Ｐゴシック" pitchFamily="34" charset="-128"/>
              </a:rPr>
              <a:t>In indexing, the worst-case lookup time is proportional to the log of the number of values in </a:t>
            </a:r>
            <a:r>
              <a:rPr lang="en-US" sz="2000" i="1" smtClean="0">
                <a:ea typeface="ＭＳ Ｐゴシック" pitchFamily="34" charset="-128"/>
              </a:rPr>
              <a:t>r </a:t>
            </a:r>
            <a:r>
              <a:rPr lang="en-US" sz="2000" smtClean="0">
                <a:ea typeface="ＭＳ Ｐゴシック" pitchFamily="34" charset="-128"/>
              </a:rPr>
              <a:t>for </a:t>
            </a:r>
            <a:r>
              <a:rPr lang="en-US" sz="2000" i="1" smtClean="0">
                <a:ea typeface="ＭＳ Ｐゴシック" pitchFamily="34" charset="-128"/>
              </a:rPr>
              <a:t>A</a:t>
            </a:r>
            <a:r>
              <a:rPr lang="en-US" sz="2000" i="1" baseline="-25000" smtClean="0">
                <a:ea typeface="ＭＳ Ｐゴシック" pitchFamily="34" charset="-128"/>
              </a:rPr>
              <a:t>i</a:t>
            </a:r>
            <a:r>
              <a:rPr lang="en-US" sz="2000" i="1" smtClean="0">
                <a:ea typeface="ＭＳ Ｐゴシック" pitchFamily="34" charset="-128"/>
              </a:rPr>
              <a:t> .</a:t>
            </a:r>
          </a:p>
          <a:p>
            <a:pPr lvl="1"/>
            <a:r>
              <a:rPr lang="en-US" sz="2000" smtClean="0">
                <a:ea typeface="ＭＳ Ｐゴシック" pitchFamily="34" charset="-128"/>
              </a:rPr>
              <a:t>By contrast, for hashing, the worst-case lookup time is proportional to the number of values in </a:t>
            </a:r>
            <a:r>
              <a:rPr lang="en-US" sz="2000" i="1" smtClean="0">
                <a:ea typeface="ＭＳ Ｐゴシック" pitchFamily="34" charset="-128"/>
              </a:rPr>
              <a:t>r </a:t>
            </a:r>
            <a:r>
              <a:rPr lang="en-US" sz="2000" smtClean="0">
                <a:ea typeface="ＭＳ Ｐゴシック" pitchFamily="34" charset="-128"/>
              </a:rPr>
              <a:t>for</a:t>
            </a:r>
            <a:r>
              <a:rPr lang="en-US" sz="2000" i="1" smtClean="0">
                <a:ea typeface="ＭＳ Ｐゴシック" pitchFamily="34" charset="-128"/>
              </a:rPr>
              <a:t> A</a:t>
            </a:r>
            <a:r>
              <a:rPr lang="en-US" sz="2000" i="1" baseline="-25000" smtClean="0">
                <a:ea typeface="ＭＳ Ｐゴシック" pitchFamily="34" charset="-128"/>
              </a:rPr>
              <a:t>i</a:t>
            </a:r>
            <a:r>
              <a:rPr lang="en-US" sz="2000" i="1" smtClean="0">
                <a:ea typeface="ＭＳ Ｐゴシック" pitchFamily="34" charset="-128"/>
              </a:rPr>
              <a:t> .</a:t>
            </a:r>
            <a:r>
              <a:rPr lang="en-US" sz="1600" i="1" smtClean="0">
                <a:ea typeface="ＭＳ Ｐゴシック" pitchFamily="34" charset="-128"/>
              </a:rPr>
              <a:t> </a:t>
            </a:r>
          </a:p>
          <a:p>
            <a:r>
              <a:rPr lang="en-US" sz="2000" b="1" smtClean="0"/>
              <a:t>Choice: </a:t>
            </a:r>
            <a:r>
              <a:rPr lang="en-US" sz="2000" smtClean="0"/>
              <a:t>the worst-case lookup time is unlikely to occur with hashing, and hashing is preferable in this case.</a:t>
            </a:r>
          </a:p>
          <a:p>
            <a:r>
              <a:rPr lang="en-US" sz="2000" smtClean="0"/>
              <a:t>If most queries are range queries:</a:t>
            </a:r>
          </a:p>
          <a:p>
            <a:pPr>
              <a:buFont typeface="Monotype Sorts" charset="2"/>
              <a:buNone/>
            </a:pPr>
            <a:endParaRPr lang="en-US" sz="2000" smtClean="0"/>
          </a:p>
          <a:p>
            <a:endParaRPr lang="en-US" sz="2000" smtClean="0"/>
          </a:p>
          <a:p>
            <a:r>
              <a:rPr lang="en-US" sz="2000" smtClean="0"/>
              <a:t>Ordered-index techniques are preferable to hashing.</a:t>
            </a:r>
          </a:p>
          <a:p>
            <a:pPr lvl="1"/>
            <a:r>
              <a:rPr lang="en-US" sz="2000" smtClean="0">
                <a:ea typeface="ＭＳ Ｐゴシック" pitchFamily="34" charset="-128"/>
              </a:rPr>
              <a:t>Using index stucture, perform a lookup on value </a:t>
            </a:r>
            <a:r>
              <a:rPr lang="en-US" sz="2000" i="1" smtClean="0">
                <a:ea typeface="ＭＳ Ｐゴシック" pitchFamily="34" charset="-128"/>
              </a:rPr>
              <a:t>c</a:t>
            </a:r>
            <a:r>
              <a:rPr lang="en-US" sz="2000" i="1" baseline="-25000" smtClean="0">
                <a:ea typeface="ＭＳ Ｐゴシック" pitchFamily="34" charset="-128"/>
              </a:rPr>
              <a:t>1</a:t>
            </a:r>
            <a:r>
              <a:rPr lang="en-US" sz="2000" i="1" smtClean="0">
                <a:ea typeface="ＭＳ Ｐゴシック" pitchFamily="34" charset="-128"/>
              </a:rPr>
              <a:t>. </a:t>
            </a:r>
            <a:r>
              <a:rPr lang="en-US" sz="2000" smtClean="0">
                <a:ea typeface="ＭＳ Ｐゴシック" pitchFamily="34" charset="-128"/>
              </a:rPr>
              <a:t>Once the bucket is found for value c</a:t>
            </a:r>
            <a:r>
              <a:rPr lang="en-US" sz="2000" baseline="-25000" smtClean="0">
                <a:ea typeface="ＭＳ Ｐゴシック" pitchFamily="34" charset="-128"/>
              </a:rPr>
              <a:t>1</a:t>
            </a:r>
            <a:r>
              <a:rPr lang="en-US" sz="2000" smtClean="0">
                <a:ea typeface="ＭＳ Ｐゴシック" pitchFamily="34" charset="-128"/>
              </a:rPr>
              <a:t>, follow the pointer chain in the index to read the next bucket in order, and continue in this manner until </a:t>
            </a:r>
            <a:r>
              <a:rPr lang="en-US" sz="2000" i="1" smtClean="0">
                <a:ea typeface="ＭＳ Ｐゴシック" pitchFamily="34" charset="-128"/>
              </a:rPr>
              <a:t>c</a:t>
            </a:r>
            <a:r>
              <a:rPr lang="en-US" sz="2000" i="1" baseline="-25000" smtClean="0">
                <a:ea typeface="ＭＳ Ｐゴシック" pitchFamily="34" charset="-128"/>
              </a:rPr>
              <a:t>2</a:t>
            </a:r>
            <a:r>
              <a:rPr lang="en-US" sz="2000" i="1" smtClean="0">
                <a:ea typeface="ＭＳ Ｐゴシック" pitchFamily="34" charset="-128"/>
              </a:rPr>
              <a:t> </a:t>
            </a:r>
            <a:r>
              <a:rPr lang="en-US" sz="2000" smtClean="0">
                <a:ea typeface="ＭＳ Ｐゴシック" pitchFamily="34" charset="-128"/>
              </a:rPr>
              <a:t>is reached.</a:t>
            </a:r>
          </a:p>
          <a:p>
            <a:pPr lvl="1">
              <a:buFont typeface="Monotype Sorts" charset="2"/>
              <a:buNone/>
            </a:pPr>
            <a:r>
              <a:rPr lang="en-US" sz="2000" smtClean="0">
                <a:ea typeface="ＭＳ Ｐゴシック" pitchFamily="34" charset="-128"/>
              </a:rPr>
              <a:t> </a:t>
            </a:r>
          </a:p>
        </p:txBody>
      </p:sp>
      <p:pic>
        <p:nvPicPr>
          <p:cNvPr id="102404" name="Picture 2"/>
          <p:cNvPicPr>
            <a:picLocks noChangeAspect="1" noChangeArrowheads="1"/>
          </p:cNvPicPr>
          <p:nvPr/>
        </p:nvPicPr>
        <p:blipFill>
          <a:blip r:embed="rId3"/>
          <a:srcRect/>
          <a:stretch>
            <a:fillRect/>
          </a:stretch>
        </p:blipFill>
        <p:spPr bwMode="auto">
          <a:xfrm>
            <a:off x="5059363" y="3346450"/>
            <a:ext cx="3694112" cy="993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2514" name="Rectangle 2"/>
          <p:cNvSpPr>
            <a:spLocks noGrp="1" noChangeArrowheads="1"/>
          </p:cNvSpPr>
          <p:nvPr>
            <p:ph type="title"/>
          </p:nvPr>
        </p:nvSpPr>
        <p:spPr>
          <a:xfrm>
            <a:off x="368300" y="228600"/>
            <a:ext cx="9086850" cy="457200"/>
          </a:xfrm>
        </p:spPr>
        <p:txBody>
          <a:bodyPr/>
          <a:lstStyle/>
          <a:p>
            <a:pPr>
              <a:defRPr/>
            </a:pPr>
            <a:r>
              <a:rPr lang="en-US" sz="2800">
                <a:ea typeface="+mj-ea"/>
              </a:rPr>
              <a:t>Comparison of Ordered Indexing and Hashing</a:t>
            </a:r>
          </a:p>
        </p:txBody>
      </p:sp>
      <p:sp>
        <p:nvSpPr>
          <p:cNvPr id="103427" name="Rectangle 3"/>
          <p:cNvSpPr>
            <a:spLocks noGrp="1" noChangeArrowheads="1"/>
          </p:cNvSpPr>
          <p:nvPr>
            <p:ph type="body" idx="1"/>
          </p:nvPr>
        </p:nvSpPr>
        <p:spPr>
          <a:xfrm>
            <a:off x="647700" y="1093788"/>
            <a:ext cx="8088313" cy="4903787"/>
          </a:xfrm>
        </p:spPr>
        <p:txBody>
          <a:bodyPr/>
          <a:lstStyle/>
          <a:p>
            <a:pPr lvl="1"/>
            <a:r>
              <a:rPr lang="en-US" sz="2000" smtClean="0">
                <a:ea typeface="ＭＳ Ｐゴシック" pitchFamily="34" charset="-128"/>
              </a:rPr>
              <a:t>By contrast,  using hash structure, perform a lookup on </a:t>
            </a:r>
            <a:r>
              <a:rPr lang="en-US" sz="2000" i="1" smtClean="0">
                <a:ea typeface="ＭＳ Ｐゴシック" pitchFamily="34" charset="-128"/>
              </a:rPr>
              <a:t>c</a:t>
            </a:r>
            <a:r>
              <a:rPr lang="en-US" sz="2000" i="1" baseline="-25000" smtClean="0">
                <a:ea typeface="ＭＳ Ｐゴシック" pitchFamily="34" charset="-128"/>
              </a:rPr>
              <a:t>1</a:t>
            </a:r>
            <a:r>
              <a:rPr lang="en-US" sz="2000" i="1" smtClean="0">
                <a:ea typeface="ＭＳ Ｐゴシック" pitchFamily="34" charset="-128"/>
              </a:rPr>
              <a:t> </a:t>
            </a:r>
            <a:r>
              <a:rPr lang="en-US" sz="2000" smtClean="0">
                <a:ea typeface="ＭＳ Ｐゴシック" pitchFamily="34" charset="-128"/>
              </a:rPr>
              <a:t>and can locate the corresponding bucket—but it is not easy, in general, to determine the next bucket that must be examined.</a:t>
            </a:r>
          </a:p>
          <a:p>
            <a:pPr lvl="1"/>
            <a:r>
              <a:rPr lang="en-US" sz="2000" smtClean="0">
                <a:ea typeface="ＭＳ Ｐゴシック" pitchFamily="34" charset="-128"/>
              </a:rPr>
              <a:t>Since values are scattered randomly by the good hash function, the values in the specified range are likely to be scattered across many or all of the buckets.</a:t>
            </a:r>
          </a:p>
          <a:p>
            <a:pPr lvl="1"/>
            <a:r>
              <a:rPr lang="en-US" sz="2000" smtClean="0">
                <a:ea typeface="ＭＳ Ｐゴシック" pitchFamily="34" charset="-128"/>
              </a:rPr>
              <a:t>Therefore, it has to read all the buckets to find the required search keys.</a:t>
            </a:r>
          </a:p>
          <a:p>
            <a:r>
              <a:rPr lang="en-US" sz="2000" b="1" smtClean="0"/>
              <a:t>Choice:</a:t>
            </a:r>
            <a:r>
              <a:rPr lang="en-US" sz="2000" smtClean="0"/>
              <a:t> Index methods are preferable where a range of values is specified in the query </a:t>
            </a:r>
          </a:p>
          <a:p>
            <a:r>
              <a:rPr lang="en-US" sz="2000" smtClean="0"/>
              <a:t>In practice:</a:t>
            </a:r>
          </a:p>
          <a:p>
            <a:pPr lvl="1"/>
            <a:r>
              <a:rPr lang="en-US" sz="2000" smtClean="0">
                <a:ea typeface="ＭＳ Ｐゴシック" pitchFamily="34" charset="-128"/>
              </a:rPr>
              <a:t>PostgreSQL supports hash indices, but discourages use due to poor performance</a:t>
            </a:r>
          </a:p>
          <a:p>
            <a:pPr lvl="1"/>
            <a:r>
              <a:rPr lang="en-US" sz="2000" smtClean="0">
                <a:ea typeface="ＭＳ Ｐゴシック" pitchFamily="34" charset="-128"/>
              </a:rPr>
              <a:t>Oracle supports static hash organization, but not hash indices</a:t>
            </a:r>
          </a:p>
          <a:p>
            <a:pPr lvl="1"/>
            <a:r>
              <a:rPr lang="en-US" sz="2000" smtClean="0">
                <a:ea typeface="ＭＳ Ｐゴシック" pitchFamily="34" charset="-128"/>
              </a:rPr>
              <a:t>SQLServer supports only B</a:t>
            </a:r>
            <a:r>
              <a:rPr lang="en-US" sz="2000" baseline="30000" smtClean="0">
                <a:ea typeface="ＭＳ Ｐゴシック" pitchFamily="34" charset="-128"/>
              </a:rPr>
              <a:t>+</a:t>
            </a:r>
            <a:r>
              <a:rPr lang="en-US" sz="2000" smtClean="0">
                <a:ea typeface="ＭＳ Ｐゴシック" pitchFamily="34" charset="-128"/>
              </a:rPr>
              <a:t>-trees</a:t>
            </a: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02" name="Rectangle 2"/>
          <p:cNvSpPr>
            <a:spLocks noGrp="1" noChangeArrowheads="1"/>
          </p:cNvSpPr>
          <p:nvPr>
            <p:ph type="title"/>
          </p:nvPr>
        </p:nvSpPr>
        <p:spPr/>
        <p:txBody>
          <a:bodyPr/>
          <a:lstStyle/>
          <a:p>
            <a:pPr>
              <a:defRPr/>
            </a:pPr>
            <a:r>
              <a:rPr lang="en-US">
                <a:ea typeface="+mj-ea"/>
              </a:rPr>
              <a:t>Index Definition in SQL</a:t>
            </a:r>
          </a:p>
        </p:txBody>
      </p:sp>
      <p:sp>
        <p:nvSpPr>
          <p:cNvPr id="104451" name="Rectangle 3"/>
          <p:cNvSpPr>
            <a:spLocks noGrp="1" noChangeArrowheads="1"/>
          </p:cNvSpPr>
          <p:nvPr>
            <p:ph type="body" idx="1"/>
          </p:nvPr>
        </p:nvSpPr>
        <p:spPr/>
        <p:txBody>
          <a:bodyPr/>
          <a:lstStyle/>
          <a:p>
            <a:pPr>
              <a:tabLst>
                <a:tab pos="1312863" algn="l"/>
                <a:tab pos="2120900" algn="l"/>
                <a:tab pos="4575175" algn="l"/>
                <a:tab pos="4978400" algn="l"/>
              </a:tabLst>
            </a:pPr>
            <a:r>
              <a:rPr lang="en-US" sz="1800" dirty="0" smtClean="0"/>
              <a:t>Create an index</a:t>
            </a:r>
          </a:p>
          <a:p>
            <a:pPr lvl="1">
              <a:buFont typeface="Monotype Sorts" charset="2"/>
              <a:buNone/>
              <a:tabLst>
                <a:tab pos="1312863" algn="l"/>
                <a:tab pos="2120900" algn="l"/>
                <a:tab pos="4575175" algn="l"/>
                <a:tab pos="4978400" algn="l"/>
              </a:tabLst>
            </a:pPr>
            <a:r>
              <a:rPr lang="en-US" sz="1800" dirty="0" smtClean="0">
                <a:ea typeface="ＭＳ Ｐゴシック" pitchFamily="34" charset="-128"/>
              </a:rPr>
              <a:t>		</a:t>
            </a:r>
            <a:r>
              <a:rPr lang="en-US" sz="1800" b="1" dirty="0" smtClean="0">
                <a:ea typeface="ＭＳ Ｐゴシック" pitchFamily="34" charset="-128"/>
              </a:rPr>
              <a:t>create index</a:t>
            </a:r>
            <a:r>
              <a:rPr lang="en-US" sz="1800" dirty="0" smtClean="0">
                <a:ea typeface="ＭＳ Ｐゴシック" pitchFamily="34" charset="-128"/>
              </a:rPr>
              <a:t> &lt;index-name&gt; </a:t>
            </a:r>
            <a:r>
              <a:rPr lang="en-US" sz="1800" b="1" dirty="0" smtClean="0">
                <a:ea typeface="ＭＳ Ｐゴシック" pitchFamily="34" charset="-128"/>
              </a:rPr>
              <a:t>on</a:t>
            </a:r>
            <a:r>
              <a:rPr lang="en-US" sz="1800" dirty="0" smtClean="0">
                <a:ea typeface="ＭＳ Ｐゴシック" pitchFamily="34" charset="-128"/>
              </a:rPr>
              <a:t> &lt;relation-name&gt;</a:t>
            </a:r>
            <a:br>
              <a:rPr lang="en-US" sz="1800" dirty="0" smtClean="0">
                <a:ea typeface="ＭＳ Ｐゴシック" pitchFamily="34" charset="-128"/>
              </a:rPr>
            </a:br>
            <a:r>
              <a:rPr lang="en-US" sz="1800" dirty="0" smtClean="0">
                <a:ea typeface="ＭＳ Ｐゴシック" pitchFamily="34" charset="-128"/>
              </a:rPr>
              <a:t>			(&lt;attribute-list&gt;)</a:t>
            </a:r>
          </a:p>
          <a:p>
            <a:pPr lvl="1">
              <a:buFont typeface="Monotype Sorts" charset="2"/>
              <a:buNone/>
              <a:tabLst>
                <a:tab pos="1312863" algn="l"/>
                <a:tab pos="2120900" algn="l"/>
                <a:tab pos="4575175" algn="l"/>
                <a:tab pos="4978400" algn="l"/>
              </a:tabLst>
            </a:pPr>
            <a:r>
              <a:rPr lang="en-US" sz="1800" dirty="0" smtClean="0">
                <a:ea typeface="ＭＳ Ｐゴシック" pitchFamily="34" charset="-128"/>
              </a:rPr>
              <a:t>E.g.:  </a:t>
            </a:r>
            <a:r>
              <a:rPr lang="en-US" sz="1800" b="1" dirty="0" smtClean="0">
                <a:ea typeface="ＭＳ Ｐゴシック" pitchFamily="34" charset="-128"/>
              </a:rPr>
              <a:t>create index </a:t>
            </a:r>
            <a:r>
              <a:rPr lang="en-US" sz="1800" i="1" dirty="0" smtClean="0">
                <a:ea typeface="ＭＳ Ｐゴシック" pitchFamily="34" charset="-128"/>
              </a:rPr>
              <a:t> b-index </a:t>
            </a:r>
            <a:r>
              <a:rPr lang="en-US" sz="1800" b="1" dirty="0" smtClean="0">
                <a:ea typeface="ＭＳ Ｐゴシック" pitchFamily="34" charset="-128"/>
              </a:rPr>
              <a:t>on</a:t>
            </a:r>
            <a:r>
              <a:rPr lang="en-US" sz="1800" i="1" dirty="0" smtClean="0">
                <a:ea typeface="ＭＳ Ｐゴシック" pitchFamily="34" charset="-128"/>
              </a:rPr>
              <a:t> Instructor(</a:t>
            </a:r>
            <a:r>
              <a:rPr lang="en-US" sz="1800" i="1" dirty="0" err="1" smtClean="0">
                <a:ea typeface="ＭＳ Ｐゴシック" pitchFamily="34" charset="-128"/>
              </a:rPr>
              <a:t>dept_name</a:t>
            </a:r>
            <a:r>
              <a:rPr lang="en-US" sz="1800" i="1" dirty="0" smtClean="0">
                <a:ea typeface="ＭＳ Ｐゴシック" pitchFamily="34" charset="-128"/>
              </a:rPr>
              <a:t>)</a:t>
            </a:r>
            <a:endParaRPr lang="en-US" sz="1800" dirty="0" smtClean="0">
              <a:ea typeface="ＭＳ Ｐゴシック" pitchFamily="34" charset="-128"/>
            </a:endParaRPr>
          </a:p>
          <a:p>
            <a:pPr>
              <a:tabLst>
                <a:tab pos="1312863" algn="l"/>
                <a:tab pos="2120900" algn="l"/>
                <a:tab pos="4575175" algn="l"/>
                <a:tab pos="4978400" algn="l"/>
              </a:tabLst>
            </a:pPr>
            <a:r>
              <a:rPr lang="en-US" sz="1800" dirty="0" smtClean="0"/>
              <a:t>Use </a:t>
            </a:r>
            <a:r>
              <a:rPr lang="en-US" sz="1800" b="1" dirty="0" smtClean="0"/>
              <a:t>create unique index</a:t>
            </a:r>
            <a:r>
              <a:rPr lang="en-US" sz="1800" dirty="0" smtClean="0"/>
              <a:t> to indirectly specify and enforce the condition that the search key is a candidate </a:t>
            </a:r>
            <a:r>
              <a:rPr lang="en-US" sz="1800" smtClean="0"/>
              <a:t>key.</a:t>
            </a:r>
            <a:endParaRPr lang="en-US" sz="1800" dirty="0" smtClean="0"/>
          </a:p>
          <a:p>
            <a:pPr lvl="1">
              <a:tabLst>
                <a:tab pos="1312863" algn="l"/>
                <a:tab pos="2120900" algn="l"/>
                <a:tab pos="4575175" algn="l"/>
                <a:tab pos="4978400" algn="l"/>
              </a:tabLst>
            </a:pPr>
            <a:r>
              <a:rPr lang="en-US" sz="1800" dirty="0" smtClean="0">
                <a:ea typeface="ＭＳ Ｐゴシック" pitchFamily="34" charset="-128"/>
              </a:rPr>
              <a:t>Not really required if SQL </a:t>
            </a:r>
            <a:r>
              <a:rPr lang="en-US" sz="1800" b="1" dirty="0" smtClean="0">
                <a:ea typeface="ＭＳ Ｐゴシック" pitchFamily="34" charset="-128"/>
              </a:rPr>
              <a:t>unique</a:t>
            </a:r>
            <a:r>
              <a:rPr lang="en-US" sz="1800" dirty="0" smtClean="0">
                <a:ea typeface="ＭＳ Ｐゴシック" pitchFamily="34" charset="-128"/>
              </a:rPr>
              <a:t> integrity constraint is supported</a:t>
            </a:r>
          </a:p>
          <a:p>
            <a:pPr>
              <a:tabLst>
                <a:tab pos="1312863" algn="l"/>
                <a:tab pos="2120900" algn="l"/>
                <a:tab pos="4575175" algn="l"/>
                <a:tab pos="4978400" algn="l"/>
              </a:tabLst>
            </a:pPr>
            <a:r>
              <a:rPr lang="en-US" sz="1800" dirty="0" smtClean="0"/>
              <a:t>To drop an index </a:t>
            </a:r>
          </a:p>
          <a:p>
            <a:pPr lvl="1">
              <a:buFont typeface="Monotype Sorts" charset="2"/>
              <a:buNone/>
              <a:tabLst>
                <a:tab pos="1312863" algn="l"/>
                <a:tab pos="2120900" algn="l"/>
                <a:tab pos="4575175" algn="l"/>
                <a:tab pos="4978400" algn="l"/>
              </a:tabLst>
            </a:pPr>
            <a:r>
              <a:rPr lang="en-US" sz="1800" dirty="0" smtClean="0">
                <a:ea typeface="ＭＳ Ｐゴシック" pitchFamily="34" charset="-128"/>
              </a:rPr>
              <a:t>			</a:t>
            </a:r>
            <a:r>
              <a:rPr lang="en-US" sz="1800" b="1" dirty="0" smtClean="0">
                <a:ea typeface="ＭＳ Ｐゴシック" pitchFamily="34" charset="-128"/>
              </a:rPr>
              <a:t>drop index </a:t>
            </a:r>
            <a:r>
              <a:rPr lang="en-US" sz="1800" dirty="0" smtClean="0">
                <a:ea typeface="ＭＳ Ｐゴシック" pitchFamily="34" charset="-128"/>
              </a:rPr>
              <a:t>&lt;index-name&gt;</a:t>
            </a:r>
          </a:p>
          <a:p>
            <a:pPr>
              <a:tabLst>
                <a:tab pos="1312863" algn="l"/>
                <a:tab pos="2120900" algn="l"/>
                <a:tab pos="4575175" algn="l"/>
                <a:tab pos="4978400" algn="l"/>
              </a:tabLst>
            </a:pPr>
            <a:r>
              <a:rPr lang="en-US" sz="1800" dirty="0" smtClean="0"/>
              <a:t>Most database systems allow specification of type of index, and clustering.</a:t>
            </a: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6850" name="Rectangle 2"/>
          <p:cNvSpPr>
            <a:spLocks noGrp="1" noChangeArrowheads="1"/>
          </p:cNvSpPr>
          <p:nvPr>
            <p:ph type="ctrTitle"/>
          </p:nvPr>
        </p:nvSpPr>
        <p:spPr/>
        <p:txBody>
          <a:bodyPr/>
          <a:lstStyle/>
          <a:p>
            <a:pPr>
              <a:defRPr/>
            </a:pPr>
            <a:r>
              <a:rPr lang="en-US">
                <a:ea typeface="+mj-ea"/>
              </a:rPr>
              <a:t>End of Chapter</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9394" name="Rectangle 2"/>
          <p:cNvSpPr>
            <a:spLocks noGrp="1" noChangeArrowheads="1"/>
          </p:cNvSpPr>
          <p:nvPr>
            <p:ph type="title"/>
          </p:nvPr>
        </p:nvSpPr>
        <p:spPr/>
        <p:txBody>
          <a:bodyPr/>
          <a:lstStyle/>
          <a:p>
            <a:pPr>
              <a:defRPr/>
            </a:pPr>
            <a:r>
              <a:rPr lang="en-US">
                <a:ea typeface="+mj-ea"/>
              </a:rPr>
              <a:t>Dense Index Files (Cont.)</a:t>
            </a:r>
          </a:p>
        </p:txBody>
      </p:sp>
      <p:sp>
        <p:nvSpPr>
          <p:cNvPr id="16387" name="Rectangle 3"/>
          <p:cNvSpPr>
            <a:spLocks noGrp="1" noChangeArrowheads="1"/>
          </p:cNvSpPr>
          <p:nvPr>
            <p:ph type="body" idx="1"/>
          </p:nvPr>
        </p:nvSpPr>
        <p:spPr>
          <a:xfrm>
            <a:off x="814388" y="1093788"/>
            <a:ext cx="7661275" cy="966787"/>
          </a:xfrm>
        </p:spPr>
        <p:txBody>
          <a:bodyPr/>
          <a:lstStyle/>
          <a:p>
            <a:r>
              <a:rPr lang="en-US" sz="2000" smtClean="0"/>
              <a:t>Dense index on </a:t>
            </a:r>
            <a:r>
              <a:rPr lang="en-US" sz="2000" i="1" smtClean="0"/>
              <a:t>dept_name</a:t>
            </a:r>
            <a:r>
              <a:rPr lang="en-US" sz="2000" smtClean="0"/>
              <a:t>, with </a:t>
            </a:r>
            <a:r>
              <a:rPr lang="en-US" sz="2000" i="1" smtClean="0"/>
              <a:t>instructor </a:t>
            </a:r>
            <a:r>
              <a:rPr lang="en-US" sz="2000" smtClean="0"/>
              <a:t>file sorted on </a:t>
            </a:r>
            <a:r>
              <a:rPr lang="en-US" sz="2000" i="1" smtClean="0"/>
              <a:t>dept_name</a:t>
            </a:r>
            <a:endParaRPr lang="en-US" sz="2000" smtClean="0"/>
          </a:p>
        </p:txBody>
      </p:sp>
      <p:pic>
        <p:nvPicPr>
          <p:cNvPr id="16388" name="Picture 7"/>
          <p:cNvPicPr>
            <a:picLocks noChangeAspect="1" noChangeArrowheads="1"/>
          </p:cNvPicPr>
          <p:nvPr/>
        </p:nvPicPr>
        <p:blipFill>
          <a:blip r:embed="rId3"/>
          <a:srcRect/>
          <a:stretch>
            <a:fillRect/>
          </a:stretch>
        </p:blipFill>
        <p:spPr bwMode="auto">
          <a:xfrm>
            <a:off x="431800" y="2289378"/>
            <a:ext cx="8507413" cy="3536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970" name="Rectangle 2"/>
          <p:cNvSpPr>
            <a:spLocks noGrp="1" noChangeArrowheads="1"/>
          </p:cNvSpPr>
          <p:nvPr>
            <p:ph type="title"/>
          </p:nvPr>
        </p:nvSpPr>
        <p:spPr/>
        <p:txBody>
          <a:bodyPr/>
          <a:lstStyle/>
          <a:p>
            <a:pPr>
              <a:defRPr/>
            </a:pPr>
            <a:r>
              <a:rPr lang="en-US">
                <a:ea typeface="+mj-ea"/>
              </a:rPr>
              <a:t>Sparse Index Files</a:t>
            </a:r>
          </a:p>
        </p:txBody>
      </p:sp>
      <p:sp>
        <p:nvSpPr>
          <p:cNvPr id="17411" name="Rectangle 3"/>
          <p:cNvSpPr>
            <a:spLocks noGrp="1" noChangeArrowheads="1"/>
          </p:cNvSpPr>
          <p:nvPr>
            <p:ph type="body" idx="1"/>
          </p:nvPr>
        </p:nvSpPr>
        <p:spPr>
          <a:xfrm>
            <a:off x="814388" y="1093788"/>
            <a:ext cx="7823200" cy="2495550"/>
          </a:xfrm>
        </p:spPr>
        <p:txBody>
          <a:bodyPr/>
          <a:lstStyle/>
          <a:p>
            <a:r>
              <a:rPr lang="en-US" sz="1800" b="1" smtClean="0">
                <a:solidFill>
                  <a:srgbClr val="000099"/>
                </a:solidFill>
              </a:rPr>
              <a:t>Sparse Index</a:t>
            </a:r>
            <a:r>
              <a:rPr lang="en-US" sz="1800" smtClean="0"/>
              <a:t>:  contains index records for only some of the search-key values. Sparse indices can be used only if the index is a clustering index. Like dense index, each index entry contains a search-key value and a pointer to the first data record with that search-key value</a:t>
            </a:r>
          </a:p>
          <a:p>
            <a:r>
              <a:rPr lang="en-US" sz="1800" smtClean="0"/>
              <a:t>To locate a record with search-key value </a:t>
            </a:r>
            <a:r>
              <a:rPr lang="en-US" sz="1800" i="1" smtClean="0"/>
              <a:t>K</a:t>
            </a:r>
            <a:r>
              <a:rPr lang="en-US" sz="1800" smtClean="0"/>
              <a:t> we:</a:t>
            </a:r>
          </a:p>
          <a:p>
            <a:pPr lvl="1"/>
            <a:r>
              <a:rPr lang="en-US" sz="1800" smtClean="0">
                <a:ea typeface="ＭＳ Ｐゴシック" pitchFamily="34" charset="-128"/>
              </a:rPr>
              <a:t>Find index record with largest search-key value &lt; </a:t>
            </a:r>
            <a:r>
              <a:rPr lang="en-US" sz="1800" i="1" smtClean="0">
                <a:ea typeface="ＭＳ Ｐゴシック" pitchFamily="34" charset="-128"/>
              </a:rPr>
              <a:t>K</a:t>
            </a:r>
            <a:endParaRPr lang="en-US" sz="1800" smtClean="0">
              <a:ea typeface="ＭＳ Ｐゴシック" pitchFamily="34" charset="-128"/>
            </a:endParaRPr>
          </a:p>
          <a:p>
            <a:pPr lvl="1"/>
            <a:r>
              <a:rPr lang="en-US" sz="1800" smtClean="0">
                <a:ea typeface="ＭＳ Ｐゴシック" pitchFamily="34" charset="-128"/>
              </a:rPr>
              <a:t>Search file sequentially starting at the record to which the index record points</a:t>
            </a:r>
          </a:p>
        </p:txBody>
      </p:sp>
      <p:pic>
        <p:nvPicPr>
          <p:cNvPr id="17412" name="Picture 7"/>
          <p:cNvPicPr>
            <a:picLocks noChangeAspect="1" noChangeArrowheads="1"/>
          </p:cNvPicPr>
          <p:nvPr/>
        </p:nvPicPr>
        <p:blipFill>
          <a:blip r:embed="rId3"/>
          <a:srcRect/>
          <a:stretch>
            <a:fillRect/>
          </a:stretch>
        </p:blipFill>
        <p:spPr bwMode="auto">
          <a:xfrm>
            <a:off x="1450975" y="3659188"/>
            <a:ext cx="6854825" cy="31543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3490" name="Rectangle 2"/>
          <p:cNvSpPr>
            <a:spLocks noGrp="1" noChangeArrowheads="1"/>
          </p:cNvSpPr>
          <p:nvPr>
            <p:ph type="title"/>
          </p:nvPr>
        </p:nvSpPr>
        <p:spPr/>
        <p:txBody>
          <a:bodyPr/>
          <a:lstStyle/>
          <a:p>
            <a:pPr>
              <a:defRPr/>
            </a:pPr>
            <a:r>
              <a:rPr lang="en-US" dirty="0" smtClean="0"/>
              <a:t>Dense Vs Sparse Indices</a:t>
            </a:r>
            <a:endParaRPr lang="en-US" dirty="0">
              <a:ea typeface="+mj-ea"/>
            </a:endParaRPr>
          </a:p>
        </p:txBody>
      </p:sp>
      <p:sp>
        <p:nvSpPr>
          <p:cNvPr id="18435" name="Rectangle 3"/>
          <p:cNvSpPr>
            <a:spLocks noGrp="1" noChangeArrowheads="1"/>
          </p:cNvSpPr>
          <p:nvPr>
            <p:ph type="body" idx="1"/>
          </p:nvPr>
        </p:nvSpPr>
        <p:spPr>
          <a:xfrm>
            <a:off x="814388" y="1093788"/>
            <a:ext cx="7661275" cy="2028825"/>
          </a:xfrm>
        </p:spPr>
        <p:txBody>
          <a:bodyPr/>
          <a:lstStyle/>
          <a:p>
            <a:r>
              <a:rPr lang="en-US" sz="1800" dirty="0" smtClean="0"/>
              <a:t>Compared to dense indices:</a:t>
            </a:r>
          </a:p>
          <a:p>
            <a:pPr lvl="1"/>
            <a:r>
              <a:rPr lang="en-US" sz="1800" dirty="0" smtClean="0">
                <a:ea typeface="ＭＳ Ｐゴシック" pitchFamily="34" charset="-128"/>
              </a:rPr>
              <a:t>Less space and less maintenance overhead for insertions and deletions.</a:t>
            </a:r>
          </a:p>
          <a:p>
            <a:pPr lvl="1"/>
            <a:r>
              <a:rPr lang="en-US" sz="1800" dirty="0" smtClean="0">
                <a:ea typeface="ＭＳ Ｐゴシック" pitchFamily="34" charset="-128"/>
              </a:rPr>
              <a:t>Generally slower than dense index for locating records.</a:t>
            </a:r>
          </a:p>
          <a:p>
            <a:r>
              <a:rPr lang="en-US" sz="1800" b="1" dirty="0" smtClean="0"/>
              <a:t>Good tradeoff</a:t>
            </a:r>
            <a:r>
              <a:rPr lang="en-US" sz="1800" dirty="0" smtClean="0"/>
              <a:t>: sparse index with an index entry for every block in file, corresponding to least search-key value in the block.</a:t>
            </a:r>
          </a:p>
        </p:txBody>
      </p:sp>
      <p:grpSp>
        <p:nvGrpSpPr>
          <p:cNvPr id="18436" name="Group 8"/>
          <p:cNvGrpSpPr>
            <a:grpSpLocks/>
          </p:cNvGrpSpPr>
          <p:nvPr/>
        </p:nvGrpSpPr>
        <p:grpSpPr bwMode="auto">
          <a:xfrm>
            <a:off x="5949950" y="3348038"/>
            <a:ext cx="3024188" cy="2862262"/>
            <a:chOff x="3486" y="2060"/>
            <a:chExt cx="1905" cy="1803"/>
          </a:xfrm>
        </p:grpSpPr>
        <p:pic>
          <p:nvPicPr>
            <p:cNvPr id="18438" name="Picture 5"/>
            <p:cNvPicPr>
              <a:picLocks noChangeAspect="1" noChangeArrowheads="1"/>
            </p:cNvPicPr>
            <p:nvPr/>
          </p:nvPicPr>
          <p:blipFill>
            <a:blip r:embed="rId3"/>
            <a:srcRect l="39275" b="53145"/>
            <a:stretch>
              <a:fillRect/>
            </a:stretch>
          </p:blipFill>
          <p:spPr bwMode="auto">
            <a:xfrm>
              <a:off x="3517" y="2060"/>
              <a:ext cx="1874" cy="1751"/>
            </a:xfrm>
            <a:prstGeom prst="rect">
              <a:avLst/>
            </a:prstGeom>
            <a:noFill/>
            <a:ln w="9525">
              <a:noFill/>
              <a:miter lim="800000"/>
              <a:headEnd/>
              <a:tailEnd/>
            </a:ln>
          </p:spPr>
        </p:pic>
        <p:sp>
          <p:nvSpPr>
            <p:cNvPr id="18439" name="Rectangle 6"/>
            <p:cNvSpPr>
              <a:spLocks noChangeArrowheads="1"/>
            </p:cNvSpPr>
            <p:nvPr/>
          </p:nvSpPr>
          <p:spPr bwMode="auto">
            <a:xfrm>
              <a:off x="3486" y="2999"/>
              <a:ext cx="794" cy="864"/>
            </a:xfrm>
            <a:prstGeom prst="rect">
              <a:avLst/>
            </a:prstGeom>
            <a:solidFill>
              <a:schemeClr val="accent1"/>
            </a:solidFill>
            <a:ln w="9525">
              <a:noFill/>
              <a:miter lim="800000"/>
              <a:headEnd/>
              <a:tailEnd/>
            </a:ln>
          </p:spPr>
          <p:txBody>
            <a:bodyPr wrap="none" anchor="ctr"/>
            <a:lstStyle/>
            <a:p>
              <a:endParaRPr lang="en-US"/>
            </a:p>
          </p:txBody>
        </p:sp>
        <p:sp>
          <p:nvSpPr>
            <p:cNvPr id="18440" name="Rectangle 7"/>
            <p:cNvSpPr>
              <a:spLocks noChangeArrowheads="1"/>
            </p:cNvSpPr>
            <p:nvPr/>
          </p:nvSpPr>
          <p:spPr bwMode="auto">
            <a:xfrm>
              <a:off x="3562" y="3360"/>
              <a:ext cx="1046" cy="461"/>
            </a:xfrm>
            <a:prstGeom prst="rect">
              <a:avLst/>
            </a:prstGeom>
            <a:solidFill>
              <a:schemeClr val="accent1"/>
            </a:solidFill>
            <a:ln w="9525">
              <a:noFill/>
              <a:miter lim="800000"/>
              <a:headEnd/>
              <a:tailEnd/>
            </a:ln>
          </p:spPr>
          <p:txBody>
            <a:bodyPr wrap="none" anchor="ctr"/>
            <a:lstStyle/>
            <a:p>
              <a:endParaRPr lang="en-US"/>
            </a:p>
          </p:txBody>
        </p:sp>
      </p:grpSp>
      <p:sp>
        <p:nvSpPr>
          <p:cNvPr id="8" name="Rectangle 3"/>
          <p:cNvSpPr txBox="1">
            <a:spLocks noChangeArrowheads="1"/>
          </p:cNvSpPr>
          <p:nvPr/>
        </p:nvSpPr>
        <p:spPr bwMode="auto">
          <a:xfrm>
            <a:off x="801688" y="3179763"/>
            <a:ext cx="5078412" cy="3432175"/>
          </a:xfrm>
          <a:prstGeom prst="rect">
            <a:avLst/>
          </a:prstGeom>
          <a:noFill/>
          <a:ln w="9525">
            <a:noFill/>
            <a:miter lim="800000"/>
            <a:headEnd/>
            <a:tailEnd/>
          </a:ln>
        </p:spPr>
        <p:txBody>
          <a:bodyPr/>
          <a:lstStyle/>
          <a:p>
            <a:pPr marL="342900" indent="-342900">
              <a:spcBef>
                <a:spcPct val="35000"/>
              </a:spcBef>
              <a:buClr>
                <a:schemeClr val="tx2"/>
              </a:buClr>
              <a:buSzPct val="90000"/>
              <a:buFont typeface="Monotype Sorts" charset="2"/>
              <a:buChar char="n"/>
              <a:defRPr/>
            </a:pPr>
            <a:r>
              <a:rPr kumimoji="1" lang="en-US" sz="1800" kern="0" dirty="0">
                <a:latin typeface="+mn-lt"/>
              </a:rPr>
              <a:t>The reason this design is a good trade-off is that the dominant cost in processing a database request is the time that it takes to bring a block from disk into main memory. Once </a:t>
            </a:r>
            <a:r>
              <a:rPr kumimoji="1" lang="en-US" sz="1800" kern="0" dirty="0"/>
              <a:t>the block </a:t>
            </a:r>
            <a:r>
              <a:rPr kumimoji="1" lang="en-US" sz="1800" kern="0" dirty="0">
                <a:latin typeface="+mn-lt"/>
              </a:rPr>
              <a:t>has been brought in, the time to scan the entire block is negligible. </a:t>
            </a:r>
          </a:p>
          <a:p>
            <a:pPr marL="342900" indent="-342900">
              <a:spcBef>
                <a:spcPct val="35000"/>
              </a:spcBef>
              <a:buClr>
                <a:schemeClr val="tx2"/>
              </a:buClr>
              <a:buSzPct val="90000"/>
              <a:buFont typeface="Monotype Sorts" charset="2"/>
              <a:buChar char="n"/>
              <a:defRPr/>
            </a:pPr>
            <a:r>
              <a:rPr kumimoji="1" lang="en-US" sz="1800" kern="0" dirty="0">
                <a:latin typeface="+mn-lt"/>
              </a:rPr>
              <a:t>Using this sparse index, we locate the block containing the record that we are seeking. Thus, unless the record is on an overflow block, we minimize block accesses while keeping the size of the index (and thus our space overhead) as small as possible.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3730" name="Rectangle 2"/>
          <p:cNvSpPr>
            <a:spLocks noGrp="1" noChangeArrowheads="1"/>
          </p:cNvSpPr>
          <p:nvPr>
            <p:ph type="title"/>
          </p:nvPr>
        </p:nvSpPr>
        <p:spPr/>
        <p:txBody>
          <a:bodyPr/>
          <a:lstStyle/>
          <a:p>
            <a:pPr>
              <a:defRPr/>
            </a:pPr>
            <a:r>
              <a:rPr lang="en-US">
                <a:ea typeface="+mj-ea"/>
              </a:rPr>
              <a:t>Secondary Indices</a:t>
            </a:r>
          </a:p>
        </p:txBody>
      </p:sp>
      <p:sp>
        <p:nvSpPr>
          <p:cNvPr id="19459" name="Rectangle 3"/>
          <p:cNvSpPr>
            <a:spLocks noGrp="1" noChangeArrowheads="1"/>
          </p:cNvSpPr>
          <p:nvPr>
            <p:ph type="body" idx="1"/>
          </p:nvPr>
        </p:nvSpPr>
        <p:spPr>
          <a:xfrm>
            <a:off x="814388" y="1093788"/>
            <a:ext cx="7464425" cy="4138612"/>
          </a:xfrm>
        </p:spPr>
        <p:txBody>
          <a:bodyPr/>
          <a:lstStyle/>
          <a:p>
            <a:r>
              <a:rPr lang="en-US" sz="2000" smtClean="0"/>
              <a:t>Frequently, one wants to find all the records whose values in a certain field (which is not the search-key of the primary index) satisfy some condition.</a:t>
            </a:r>
          </a:p>
          <a:p>
            <a:pPr lvl="1"/>
            <a:r>
              <a:rPr lang="en-US" sz="2000" smtClean="0">
                <a:ea typeface="ＭＳ Ｐゴシック" pitchFamily="34" charset="-128"/>
              </a:rPr>
              <a:t>Example 1: In the </a:t>
            </a:r>
            <a:r>
              <a:rPr lang="en-US" sz="2000" i="1" smtClean="0">
                <a:ea typeface="ＭＳ Ｐゴシック" pitchFamily="34" charset="-128"/>
              </a:rPr>
              <a:t>instructor</a:t>
            </a:r>
            <a:r>
              <a:rPr lang="en-US" sz="2000" smtClean="0">
                <a:ea typeface="ＭＳ Ｐゴシック" pitchFamily="34" charset="-128"/>
              </a:rPr>
              <a:t> relation stored sequentially by ID, we may want to find all instructors in a particular department</a:t>
            </a:r>
          </a:p>
          <a:p>
            <a:pPr lvl="1"/>
            <a:r>
              <a:rPr lang="en-US" sz="2000" smtClean="0">
                <a:ea typeface="ＭＳ Ｐゴシック" pitchFamily="34" charset="-128"/>
              </a:rPr>
              <a:t>Example 2: as above, but where we want to find all instructors with a specified salary or with salary in a specified range of values</a:t>
            </a:r>
          </a:p>
          <a:p>
            <a:r>
              <a:rPr lang="en-US" sz="2000" smtClean="0"/>
              <a:t>We can have a secondary index with an index record for each search-key value</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3730" name="Rectangle 2"/>
          <p:cNvSpPr>
            <a:spLocks noGrp="1" noChangeArrowheads="1"/>
          </p:cNvSpPr>
          <p:nvPr>
            <p:ph type="title"/>
          </p:nvPr>
        </p:nvSpPr>
        <p:spPr/>
        <p:txBody>
          <a:bodyPr/>
          <a:lstStyle/>
          <a:p>
            <a:pPr>
              <a:defRPr/>
            </a:pPr>
            <a:r>
              <a:rPr lang="en-US">
                <a:ea typeface="+mj-ea"/>
              </a:rPr>
              <a:t>Secondary Indices</a:t>
            </a:r>
          </a:p>
        </p:txBody>
      </p:sp>
      <p:sp>
        <p:nvSpPr>
          <p:cNvPr id="20483" name="Rectangle 3"/>
          <p:cNvSpPr>
            <a:spLocks noGrp="1" noChangeArrowheads="1"/>
          </p:cNvSpPr>
          <p:nvPr>
            <p:ph type="body" idx="1"/>
          </p:nvPr>
        </p:nvSpPr>
        <p:spPr>
          <a:xfrm>
            <a:off x="814388" y="1093788"/>
            <a:ext cx="7794625" cy="5391150"/>
          </a:xfrm>
        </p:spPr>
        <p:txBody>
          <a:bodyPr/>
          <a:lstStyle/>
          <a:p>
            <a:r>
              <a:rPr lang="en-US" sz="2000" dirty="0" smtClean="0"/>
              <a:t>Secondary indices must be dense, with an index entry for every search-key value, and a pointer to every record in the file. </a:t>
            </a:r>
          </a:p>
          <a:p>
            <a:r>
              <a:rPr lang="en-US" sz="2000" dirty="0" smtClean="0"/>
              <a:t>A clustering index may be sparse, storing only some of the search-key values, since it is always possible to find records with intermediate search-key values by a sequential access to a part of the file. </a:t>
            </a:r>
          </a:p>
          <a:p>
            <a:r>
              <a:rPr lang="en-US" sz="2000" dirty="0" smtClean="0"/>
              <a:t>If a secondary index stores only some of the search-key values, records with intermediate search-key values may be anywhere in the file and, in general, we cannot find them without searching the entire file.</a:t>
            </a:r>
          </a:p>
          <a:p>
            <a:r>
              <a:rPr lang="en-US" sz="2000" dirty="0" smtClean="0"/>
              <a:t>A secondary index on a candidate key looks just like a dense clustering index, except that the records pointed to by successive values in the index are not stored sequentially. </a:t>
            </a:r>
          </a:p>
          <a:p>
            <a:r>
              <a:rPr lang="en-US" sz="2000" dirty="0" smtClean="0"/>
              <a:t>In general, however, secondary indices may have a different structure from clustering indices. </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3730" name="Rectangle 2"/>
          <p:cNvSpPr>
            <a:spLocks noGrp="1" noChangeArrowheads="1"/>
          </p:cNvSpPr>
          <p:nvPr>
            <p:ph type="title"/>
          </p:nvPr>
        </p:nvSpPr>
        <p:spPr/>
        <p:txBody>
          <a:bodyPr/>
          <a:lstStyle/>
          <a:p>
            <a:pPr>
              <a:defRPr/>
            </a:pPr>
            <a:r>
              <a:rPr lang="en-US" dirty="0">
                <a:ea typeface="+mj-ea"/>
              </a:rPr>
              <a:t>Secondary </a:t>
            </a:r>
            <a:r>
              <a:rPr lang="en-US" dirty="0" smtClean="0">
                <a:ea typeface="+mj-ea"/>
              </a:rPr>
              <a:t>Indices are always Dense</a:t>
            </a:r>
            <a:endParaRPr lang="en-US" dirty="0">
              <a:ea typeface="+mj-ea"/>
            </a:endParaRPr>
          </a:p>
        </p:txBody>
      </p:sp>
      <p:sp>
        <p:nvSpPr>
          <p:cNvPr id="21507" name="Rectangle 3"/>
          <p:cNvSpPr>
            <a:spLocks noGrp="1" noChangeArrowheads="1"/>
          </p:cNvSpPr>
          <p:nvPr>
            <p:ph type="body" idx="1"/>
          </p:nvPr>
        </p:nvSpPr>
        <p:spPr>
          <a:xfrm>
            <a:off x="814388" y="1093788"/>
            <a:ext cx="7794625" cy="5391150"/>
          </a:xfrm>
        </p:spPr>
        <p:txBody>
          <a:bodyPr/>
          <a:lstStyle/>
          <a:p>
            <a:r>
              <a:rPr lang="en-US" sz="2000" dirty="0" smtClean="0"/>
              <a:t>If the search key of a clustering index is not a candidate key, it suffices if the index points to the first record with a particular value for the search key, since the other records can be fetched by a sequential scan of the file.</a:t>
            </a:r>
          </a:p>
          <a:p>
            <a:r>
              <a:rPr lang="en-US" sz="2000" dirty="0" smtClean="0"/>
              <a:t>In contrast, if the search key of a secondary index is not a candidate key, it is not enough to point to just the first record with each search-key value. </a:t>
            </a:r>
          </a:p>
          <a:p>
            <a:r>
              <a:rPr lang="en-US" sz="2000" dirty="0" smtClean="0"/>
              <a:t>The remaining records with the same search-key value could be anywhere in the file, since the records are ordered by the search key of the clustering index, rather than by the search key of the secondary index. Therefore, a secondary index must contain pointers to all the records.</a:t>
            </a:r>
          </a:p>
          <a:p>
            <a:r>
              <a:rPr lang="en-US" sz="2000" dirty="0" smtClean="0"/>
              <a:t>We can use an extra level of indirection to implement secondary indices on search keys that are not candidate keys. The pointers in such a secondary index do not point directly to the file. Instead, each points to a bucket that contains pointers to the file.</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3730" name="Rectangle 2"/>
          <p:cNvSpPr>
            <a:spLocks noGrp="1" noChangeArrowheads="1"/>
          </p:cNvSpPr>
          <p:nvPr>
            <p:ph type="title"/>
          </p:nvPr>
        </p:nvSpPr>
        <p:spPr/>
        <p:txBody>
          <a:bodyPr/>
          <a:lstStyle/>
          <a:p>
            <a:pPr>
              <a:defRPr/>
            </a:pPr>
            <a:r>
              <a:rPr lang="en-US">
                <a:ea typeface="+mj-ea"/>
              </a:rPr>
              <a:t>Secondary Indices</a:t>
            </a:r>
          </a:p>
        </p:txBody>
      </p:sp>
      <p:sp>
        <p:nvSpPr>
          <p:cNvPr id="22531" name="Rectangle 3"/>
          <p:cNvSpPr>
            <a:spLocks noGrp="1" noChangeArrowheads="1"/>
          </p:cNvSpPr>
          <p:nvPr>
            <p:ph type="body" idx="1"/>
          </p:nvPr>
        </p:nvSpPr>
        <p:spPr>
          <a:xfrm>
            <a:off x="814388" y="1093788"/>
            <a:ext cx="7851775" cy="5391150"/>
          </a:xfrm>
        </p:spPr>
        <p:txBody>
          <a:bodyPr/>
          <a:lstStyle/>
          <a:p>
            <a:r>
              <a:rPr lang="en-US" sz="2000" smtClean="0"/>
              <a:t>A sequential scan in clustering index order is efficient because records in the file are stored physically(?) in the same order as the index order. </a:t>
            </a:r>
          </a:p>
          <a:p>
            <a:r>
              <a:rPr lang="en-US" sz="2000" smtClean="0"/>
              <a:t>Because secondary-key order and physical-key order differ, if we attempt to scan the file sequentially in secondary-key order, the reading of each record is likely to require the reading of a new block from disk, which is very slow.</a:t>
            </a:r>
          </a:p>
          <a:p>
            <a:r>
              <a:rPr lang="en-US" sz="2000" smtClean="0"/>
              <a:t>Secondary indices improve the performance of queries that use keys other than the search key of the clustering index. However, they impose a significant overhead on modification of the database. </a:t>
            </a:r>
          </a:p>
          <a:p>
            <a:r>
              <a:rPr lang="en-US" sz="2000" smtClean="0"/>
              <a:t>The designer of a database decides which secondary indices are desirable on the basis of an estimate of the relative frequency of queries and modifications. </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5778" name="Rectangle 2"/>
          <p:cNvSpPr>
            <a:spLocks noGrp="1" noChangeArrowheads="1"/>
          </p:cNvSpPr>
          <p:nvPr>
            <p:ph type="title" idx="4294967295"/>
          </p:nvPr>
        </p:nvSpPr>
        <p:spPr>
          <a:xfrm>
            <a:off x="768350" y="96838"/>
            <a:ext cx="8077200" cy="609600"/>
          </a:xfrm>
        </p:spPr>
        <p:txBody>
          <a:bodyPr/>
          <a:lstStyle/>
          <a:p>
            <a:pPr>
              <a:defRPr/>
            </a:pPr>
            <a:r>
              <a:rPr lang="en-US" dirty="0" smtClean="0">
                <a:effectLst>
                  <a:outerShdw blurRad="38100" dist="38100" dir="2700000" algn="tl">
                    <a:srgbClr val="C0C0C0"/>
                  </a:outerShdw>
                </a:effectLst>
              </a:rPr>
              <a:t>Secondary Indices Example</a:t>
            </a:r>
          </a:p>
        </p:txBody>
      </p:sp>
      <p:sp>
        <p:nvSpPr>
          <p:cNvPr id="23555" name="Rectangle 3"/>
          <p:cNvSpPr>
            <a:spLocks noGrp="1" noChangeArrowheads="1"/>
          </p:cNvSpPr>
          <p:nvPr>
            <p:ph type="body" sz="half" idx="4294967295"/>
          </p:nvPr>
        </p:nvSpPr>
        <p:spPr>
          <a:xfrm>
            <a:off x="900113" y="5140325"/>
            <a:ext cx="7661275" cy="1189038"/>
          </a:xfrm>
        </p:spPr>
        <p:txBody>
          <a:bodyPr/>
          <a:lstStyle/>
          <a:p>
            <a:r>
              <a:rPr lang="en-US" sz="2000" smtClean="0"/>
              <a:t>Index record points to a bucket that contains pointers to all the actual records with that particular search-key value.</a:t>
            </a:r>
          </a:p>
          <a:p>
            <a:r>
              <a:rPr lang="en-US" sz="2000" smtClean="0"/>
              <a:t>Secondary indices have to be dense</a:t>
            </a:r>
          </a:p>
        </p:txBody>
      </p:sp>
      <p:sp>
        <p:nvSpPr>
          <p:cNvPr id="23556" name="Text Box 4"/>
          <p:cNvSpPr txBox="1">
            <a:spLocks noChangeArrowheads="1"/>
          </p:cNvSpPr>
          <p:nvPr/>
        </p:nvSpPr>
        <p:spPr bwMode="auto">
          <a:xfrm>
            <a:off x="2208213" y="4602163"/>
            <a:ext cx="4489450" cy="336550"/>
          </a:xfrm>
          <a:prstGeom prst="rect">
            <a:avLst/>
          </a:prstGeom>
          <a:noFill/>
          <a:ln w="9525">
            <a:noFill/>
            <a:miter lim="800000"/>
            <a:headEnd/>
            <a:tailEnd/>
          </a:ln>
        </p:spPr>
        <p:txBody>
          <a:bodyPr wrap="none">
            <a:spAutoFit/>
          </a:bodyPr>
          <a:lstStyle/>
          <a:p>
            <a:r>
              <a:rPr lang="en-US" b="1"/>
              <a:t>Secondary index on </a:t>
            </a:r>
            <a:r>
              <a:rPr lang="en-US" b="1" i="1"/>
              <a:t>salary </a:t>
            </a:r>
            <a:r>
              <a:rPr lang="en-US" b="1"/>
              <a:t>field of </a:t>
            </a:r>
            <a:r>
              <a:rPr lang="en-US" b="1" i="1"/>
              <a:t>instructor</a:t>
            </a:r>
            <a:endParaRPr lang="en-US" b="1"/>
          </a:p>
        </p:txBody>
      </p:sp>
      <p:pic>
        <p:nvPicPr>
          <p:cNvPr id="23557" name="Picture 7"/>
          <p:cNvPicPr>
            <a:picLocks noChangeAspect="1" noChangeArrowheads="1"/>
          </p:cNvPicPr>
          <p:nvPr/>
        </p:nvPicPr>
        <p:blipFill>
          <a:blip r:embed="rId3"/>
          <a:srcRect/>
          <a:stretch>
            <a:fillRect/>
          </a:stretch>
        </p:blipFill>
        <p:spPr bwMode="auto">
          <a:xfrm>
            <a:off x="914400" y="774700"/>
            <a:ext cx="7924800" cy="38401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7826" name="Rectangle 2"/>
          <p:cNvSpPr>
            <a:spLocks noGrp="1" noChangeArrowheads="1"/>
          </p:cNvSpPr>
          <p:nvPr>
            <p:ph type="title" idx="4294967295"/>
          </p:nvPr>
        </p:nvSpPr>
        <p:spPr/>
        <p:txBody>
          <a:bodyPr/>
          <a:lstStyle/>
          <a:p>
            <a:pPr>
              <a:defRPr/>
            </a:pPr>
            <a:r>
              <a:rPr lang="en-US" smtClean="0">
                <a:effectLst>
                  <a:outerShdw blurRad="38100" dist="38100" dir="2700000" algn="tl">
                    <a:srgbClr val="C0C0C0"/>
                  </a:outerShdw>
                </a:effectLst>
              </a:rPr>
              <a:t>Primary and Secondary Indices</a:t>
            </a:r>
          </a:p>
        </p:txBody>
      </p:sp>
      <p:sp>
        <p:nvSpPr>
          <p:cNvPr id="24579" name="Rectangle 3"/>
          <p:cNvSpPr>
            <a:spLocks noGrp="1" noChangeArrowheads="1"/>
          </p:cNvSpPr>
          <p:nvPr>
            <p:ph type="body" idx="4294967295"/>
          </p:nvPr>
        </p:nvSpPr>
        <p:spPr/>
        <p:txBody>
          <a:bodyPr/>
          <a:lstStyle/>
          <a:p>
            <a:r>
              <a:rPr lang="en-US" sz="2000" smtClean="0"/>
              <a:t>Indices offer substantial benefits when searching for records.</a:t>
            </a:r>
          </a:p>
          <a:p>
            <a:r>
              <a:rPr lang="en-US" sz="2000" smtClean="0"/>
              <a:t>BUT: Updating indices imposes overhead on database modification --when a file is modified, every index on the file must be updated, </a:t>
            </a:r>
          </a:p>
          <a:p>
            <a:r>
              <a:rPr lang="en-US" sz="2000" smtClean="0"/>
              <a:t>Sequential scan using primary index is efficient, but a sequential scan using a secondary index is expensive </a:t>
            </a:r>
          </a:p>
          <a:p>
            <a:pPr lvl="1"/>
            <a:r>
              <a:rPr lang="en-US" sz="2000" smtClean="0">
                <a:ea typeface="ＭＳ Ｐゴシック" pitchFamily="34" charset="-128"/>
              </a:rPr>
              <a:t>Each record access may fetch a new block from disk</a:t>
            </a:r>
          </a:p>
          <a:p>
            <a:pPr lvl="1"/>
            <a:r>
              <a:rPr lang="en-US" sz="2000" smtClean="0">
                <a:ea typeface="ＭＳ Ｐゴシック" pitchFamily="34" charset="-128"/>
              </a:rPr>
              <a:t>Block fetch requires about 5 to 10 milliseconds, versus about 100 nanoseconds for memory access</a:t>
            </a:r>
          </a:p>
        </p:txBody>
      </p:sp>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7730" name="Rectangle 2"/>
          <p:cNvSpPr>
            <a:spLocks noGrp="1" noChangeArrowheads="1"/>
          </p:cNvSpPr>
          <p:nvPr>
            <p:ph type="title"/>
          </p:nvPr>
        </p:nvSpPr>
        <p:spPr/>
        <p:txBody>
          <a:bodyPr/>
          <a:lstStyle/>
          <a:p>
            <a:pPr>
              <a:defRPr/>
            </a:pPr>
            <a:r>
              <a:rPr lang="en-US" dirty="0">
                <a:ea typeface="+mj-ea"/>
              </a:rPr>
              <a:t>Chapter 12:  Indexing and Hashing</a:t>
            </a:r>
          </a:p>
        </p:txBody>
      </p:sp>
      <p:sp>
        <p:nvSpPr>
          <p:cNvPr id="8195" name="Rectangle 3"/>
          <p:cNvSpPr>
            <a:spLocks noGrp="1" noChangeArrowheads="1"/>
          </p:cNvSpPr>
          <p:nvPr>
            <p:ph type="body" idx="1"/>
          </p:nvPr>
        </p:nvSpPr>
        <p:spPr/>
        <p:txBody>
          <a:bodyPr/>
          <a:lstStyle/>
          <a:p>
            <a:r>
              <a:rPr lang="en-US" sz="1800" dirty="0" smtClean="0"/>
              <a:t>Basic Concepts</a:t>
            </a:r>
          </a:p>
          <a:p>
            <a:r>
              <a:rPr lang="en-US" sz="1800" dirty="0" smtClean="0"/>
              <a:t>Ordered Indices </a:t>
            </a:r>
          </a:p>
          <a:p>
            <a:r>
              <a:rPr lang="en-US" sz="1800" dirty="0" smtClean="0"/>
              <a:t>B</a:t>
            </a:r>
            <a:r>
              <a:rPr lang="en-US" sz="1800" baseline="30000" dirty="0" smtClean="0"/>
              <a:t>+</a:t>
            </a:r>
            <a:r>
              <a:rPr lang="en-US" sz="1800" dirty="0" smtClean="0"/>
              <a:t>-Tree Index Files</a:t>
            </a:r>
          </a:p>
          <a:p>
            <a:r>
              <a:rPr lang="en-US" sz="1800" dirty="0" smtClean="0"/>
              <a:t>B-Tree Index Files</a:t>
            </a:r>
          </a:p>
          <a:p>
            <a:r>
              <a:rPr lang="en-US" sz="1800" dirty="0" smtClean="0"/>
              <a:t>Static Hashing</a:t>
            </a:r>
          </a:p>
          <a:p>
            <a:r>
              <a:rPr lang="en-US" sz="1800" dirty="0" smtClean="0"/>
              <a:t>Dynamic Hashing </a:t>
            </a:r>
          </a:p>
          <a:p>
            <a:r>
              <a:rPr lang="en-US" sz="1800" dirty="0" smtClean="0"/>
              <a:t>Comparison of Ordered Indexing and Hashing </a:t>
            </a:r>
          </a:p>
          <a:p>
            <a:r>
              <a:rPr lang="en-US" sz="1800" dirty="0" smtClean="0"/>
              <a:t>Index Definition in SQL</a:t>
            </a:r>
          </a:p>
          <a:p>
            <a:r>
              <a:rPr lang="en-US" sz="1800" dirty="0" smtClean="0"/>
              <a:t>Multiple-Key Access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5538" name="Rectangle 2"/>
          <p:cNvSpPr>
            <a:spLocks noGrp="1" noChangeArrowheads="1"/>
          </p:cNvSpPr>
          <p:nvPr>
            <p:ph type="title"/>
          </p:nvPr>
        </p:nvSpPr>
        <p:spPr/>
        <p:txBody>
          <a:bodyPr/>
          <a:lstStyle/>
          <a:p>
            <a:pPr>
              <a:defRPr/>
            </a:pPr>
            <a:r>
              <a:rPr lang="en-US" dirty="0">
                <a:ea typeface="+mj-ea"/>
              </a:rPr>
              <a:t>Multilevel </a:t>
            </a:r>
            <a:r>
              <a:rPr lang="en-US" dirty="0" smtClean="0">
                <a:ea typeface="+mj-ea"/>
              </a:rPr>
              <a:t>Index, Why?</a:t>
            </a:r>
            <a:endParaRPr lang="en-US" dirty="0">
              <a:ea typeface="+mj-ea"/>
            </a:endParaRPr>
          </a:p>
        </p:txBody>
      </p:sp>
      <p:sp>
        <p:nvSpPr>
          <p:cNvPr id="1345539" name="Rectangle 3"/>
          <p:cNvSpPr>
            <a:spLocks noGrp="1" noChangeArrowheads="1"/>
          </p:cNvSpPr>
          <p:nvPr>
            <p:ph type="body" idx="1"/>
          </p:nvPr>
        </p:nvSpPr>
        <p:spPr>
          <a:xfrm>
            <a:off x="869950" y="892175"/>
            <a:ext cx="7810500" cy="5299075"/>
          </a:xfrm>
        </p:spPr>
        <p:txBody>
          <a:bodyPr/>
          <a:lstStyle/>
          <a:p>
            <a:r>
              <a:rPr lang="en-US" sz="2000" smtClean="0"/>
              <a:t>Suppose a dense index is built on a relation with 1,000,000 tuples. Index entries are smaller than data records, so let us assume that 100 index entries fit on a 4 kilobyte block. Thus, our index occupies 10,000 blocks. If the relation instead had 100,000,000 tuples, the index would instead occupy 1,000,000 blocks, or 4 gigabytes of space. Such large indices are stored as sequential files on disk.</a:t>
            </a:r>
          </a:p>
          <a:p>
            <a:r>
              <a:rPr lang="en-US" sz="2000" smtClean="0"/>
              <a:t>If an index is small enough to be kept entirely in main memory, the search time to find an entry is low. However, if the index is so large that not all of it can be kept in memory, index blocks must be fetched from disk when required.</a:t>
            </a:r>
          </a:p>
          <a:p>
            <a:r>
              <a:rPr lang="en-US" sz="2000" smtClean="0"/>
              <a:t>Again main memory is also required for a number of other tasks. The search for an entry in the index then requires several disk-block reads.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455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455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4553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5539"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5538" name="Rectangle 2"/>
          <p:cNvSpPr>
            <a:spLocks noGrp="1" noChangeArrowheads="1"/>
          </p:cNvSpPr>
          <p:nvPr>
            <p:ph type="title"/>
          </p:nvPr>
        </p:nvSpPr>
        <p:spPr/>
        <p:txBody>
          <a:bodyPr/>
          <a:lstStyle/>
          <a:p>
            <a:pPr>
              <a:defRPr/>
            </a:pPr>
            <a:r>
              <a:rPr lang="en-US" dirty="0">
                <a:ea typeface="+mj-ea"/>
              </a:rPr>
              <a:t>Multilevel </a:t>
            </a:r>
            <a:r>
              <a:rPr lang="en-US" dirty="0" smtClean="0">
                <a:ea typeface="+mj-ea"/>
              </a:rPr>
              <a:t>Index, Why?</a:t>
            </a:r>
            <a:endParaRPr lang="en-US" dirty="0">
              <a:ea typeface="+mj-ea"/>
            </a:endParaRPr>
          </a:p>
        </p:txBody>
      </p:sp>
      <p:sp>
        <p:nvSpPr>
          <p:cNvPr id="1345539" name="Rectangle 3"/>
          <p:cNvSpPr>
            <a:spLocks noGrp="1" noChangeArrowheads="1"/>
          </p:cNvSpPr>
          <p:nvPr>
            <p:ph type="body" idx="1"/>
          </p:nvPr>
        </p:nvSpPr>
        <p:spPr>
          <a:xfrm>
            <a:off x="869950" y="892175"/>
            <a:ext cx="7826578" cy="5518353"/>
          </a:xfrm>
        </p:spPr>
        <p:txBody>
          <a:bodyPr/>
          <a:lstStyle/>
          <a:p>
            <a:r>
              <a:rPr lang="en-US" sz="2000" dirty="0" smtClean="0"/>
              <a:t>Binary search can be used on the index file to locate an entry, but the search still has a large cost. If the index would occupy </a:t>
            </a:r>
            <a:r>
              <a:rPr lang="en-US" sz="2000" i="1" dirty="0" smtClean="0"/>
              <a:t>b </a:t>
            </a:r>
            <a:r>
              <a:rPr lang="en-US" sz="2000" dirty="0" smtClean="0"/>
              <a:t>blocks, binary search requires as many as log</a:t>
            </a:r>
            <a:r>
              <a:rPr lang="en-US" sz="2000" baseline="-25000" dirty="0" smtClean="0"/>
              <a:t>2</a:t>
            </a:r>
            <a:r>
              <a:rPr lang="en-US" sz="2000" dirty="0" smtClean="0"/>
              <a:t>(</a:t>
            </a:r>
            <a:r>
              <a:rPr lang="en-US" sz="2000" i="1" dirty="0" smtClean="0"/>
              <a:t>b</a:t>
            </a:r>
            <a:r>
              <a:rPr lang="en-US" sz="2000" dirty="0" smtClean="0"/>
              <a:t>) blocks to be read. </a:t>
            </a:r>
          </a:p>
          <a:p>
            <a:r>
              <a:rPr lang="en-US" sz="2000" dirty="0" smtClean="0"/>
              <a:t>For a 10,000-block index, binary search requires 14 block reads. </a:t>
            </a:r>
          </a:p>
          <a:p>
            <a:r>
              <a:rPr lang="en-US" sz="2000" dirty="0" smtClean="0"/>
              <a:t>On a disk system where a block read takes on average 10 milliseconds, the index search will take 140 milliseconds. This may not seem much, but we would be able to carry out only seven (7) index searches a second, whereas a more efficient search mechanism would let us carry out far more searches per second. </a:t>
            </a:r>
          </a:p>
          <a:p>
            <a:r>
              <a:rPr lang="en-US" sz="2000" dirty="0" smtClean="0"/>
              <a:t>But, if overflow blocks have been used, binary search is only possible on non-overflow blocks and actual cost may be higher.</a:t>
            </a:r>
            <a:r>
              <a:rPr lang="en-US" sz="2000" dirty="0"/>
              <a:t> </a:t>
            </a:r>
            <a:endParaRPr lang="en-US" sz="2000" dirty="0" smtClean="0"/>
          </a:p>
          <a:p>
            <a:r>
              <a:rPr lang="en-US" sz="2000" dirty="0" smtClean="0"/>
              <a:t>A </a:t>
            </a:r>
            <a:r>
              <a:rPr lang="en-US" sz="2000" dirty="0"/>
              <a:t>sequential search requires </a:t>
            </a:r>
            <a:r>
              <a:rPr lang="en-US" sz="2000" i="1" dirty="0"/>
              <a:t>b </a:t>
            </a:r>
            <a:r>
              <a:rPr lang="en-US" sz="2000" dirty="0"/>
              <a:t>sequential block reads, which may </a:t>
            </a:r>
            <a:r>
              <a:rPr lang="en-US" sz="2000" dirty="0" smtClean="0"/>
              <a:t>take even longer.  </a:t>
            </a:r>
          </a:p>
          <a:p>
            <a:r>
              <a:rPr lang="en-US" sz="2000" dirty="0" smtClean="0"/>
              <a:t>Thus, the process of searching a large index may be costly.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455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455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455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455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4553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455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553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5538" name="Rectangle 2"/>
          <p:cNvSpPr>
            <a:spLocks noGrp="1" noChangeArrowheads="1"/>
          </p:cNvSpPr>
          <p:nvPr>
            <p:ph type="title"/>
          </p:nvPr>
        </p:nvSpPr>
        <p:spPr/>
        <p:txBody>
          <a:bodyPr/>
          <a:lstStyle/>
          <a:p>
            <a:pPr>
              <a:defRPr/>
            </a:pPr>
            <a:r>
              <a:rPr lang="en-US">
                <a:ea typeface="+mj-ea"/>
              </a:rPr>
              <a:t>Multilevel Index</a:t>
            </a:r>
          </a:p>
        </p:txBody>
      </p:sp>
      <p:sp>
        <p:nvSpPr>
          <p:cNvPr id="1345539" name="Rectangle 3"/>
          <p:cNvSpPr>
            <a:spLocks noGrp="1" noChangeArrowheads="1"/>
          </p:cNvSpPr>
          <p:nvPr>
            <p:ph type="body" idx="1"/>
          </p:nvPr>
        </p:nvSpPr>
        <p:spPr>
          <a:xfrm>
            <a:off x="561975" y="814351"/>
            <a:ext cx="8272463" cy="5299075"/>
          </a:xfrm>
        </p:spPr>
        <p:txBody>
          <a:bodyPr/>
          <a:lstStyle/>
          <a:p>
            <a:r>
              <a:rPr lang="en-US" sz="2000" dirty="0" smtClean="0"/>
              <a:t>If primary index does not fit in memory, access becomes expensive.</a:t>
            </a:r>
          </a:p>
          <a:p>
            <a:r>
              <a:rPr lang="en-US" sz="2000" dirty="0" smtClean="0"/>
              <a:t>Solution: treat primary index kept on disk as a sequential file and construct a sparse index on it.</a:t>
            </a:r>
          </a:p>
          <a:p>
            <a:pPr lvl="1"/>
            <a:r>
              <a:rPr lang="en-US" sz="2000" dirty="0" smtClean="0">
                <a:ea typeface="ＭＳ Ｐゴシック" pitchFamily="34" charset="-128"/>
              </a:rPr>
              <a:t>outer index – a sparse index of primary index</a:t>
            </a:r>
          </a:p>
          <a:p>
            <a:pPr lvl="1"/>
            <a:r>
              <a:rPr lang="en-US" sz="2000" dirty="0" smtClean="0">
                <a:ea typeface="ＭＳ Ｐゴシック" pitchFamily="34" charset="-128"/>
              </a:rPr>
              <a:t>inner index – the primary index file</a:t>
            </a:r>
          </a:p>
          <a:p>
            <a:r>
              <a:rPr lang="en-US" sz="2000" dirty="0" smtClean="0"/>
              <a:t>In earlier example, an inner index with 10,000 blocks would require 10,000 entries in the outer index, which would occupy just 100 blocks. If we assume that the outer index is already in main memory, we would read only one index block for a search using a multilevel index, rather than the 14 blocks we read with binary search.</a:t>
            </a:r>
          </a:p>
          <a:p>
            <a:r>
              <a:rPr lang="en-US" sz="2000" dirty="0" smtClean="0"/>
              <a:t>Thus, we can perform </a:t>
            </a:r>
            <a:r>
              <a:rPr lang="en-US" sz="2000" dirty="0"/>
              <a:t>14 times as many index searches per second </a:t>
            </a:r>
            <a:endParaRPr lang="en-US" sz="2000" dirty="0" smtClean="0"/>
          </a:p>
          <a:p>
            <a:r>
              <a:rPr lang="en-US" sz="2000" dirty="0" smtClean="0"/>
              <a:t>If even outer index is too large to fit in main memory, yet another level of index can be created, and so on. Indices with two or more levels are called </a:t>
            </a:r>
            <a:r>
              <a:rPr lang="en-US" sz="2000" b="1" dirty="0" smtClean="0">
                <a:solidFill>
                  <a:srgbClr val="000099"/>
                </a:solidFill>
              </a:rPr>
              <a:t>multilevel indices</a:t>
            </a:r>
            <a:r>
              <a:rPr lang="en-US" sz="2000" b="1" dirty="0" smtClean="0"/>
              <a:t>. </a:t>
            </a:r>
            <a:r>
              <a:rPr lang="en-US" sz="2000" dirty="0" smtClean="0"/>
              <a:t>Searching for records with a multilevel index requires significantly fewer I/O operations than does searching for records by binary search.</a:t>
            </a:r>
          </a:p>
          <a:p>
            <a:r>
              <a:rPr lang="en-US" sz="2000" dirty="0" smtClean="0"/>
              <a:t>Indices at all levels must be updated on insertion or deletion from the file.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455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4553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4553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4553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4553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45539">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45539">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455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5539"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7586" name="Rectangle 2"/>
          <p:cNvSpPr>
            <a:spLocks noGrp="1" noChangeArrowheads="1"/>
          </p:cNvSpPr>
          <p:nvPr>
            <p:ph type="title"/>
          </p:nvPr>
        </p:nvSpPr>
        <p:spPr>
          <a:xfrm>
            <a:off x="642938" y="0"/>
            <a:ext cx="8077200" cy="436563"/>
          </a:xfrm>
        </p:spPr>
        <p:txBody>
          <a:bodyPr/>
          <a:lstStyle/>
          <a:p>
            <a:pPr>
              <a:defRPr/>
            </a:pPr>
            <a:r>
              <a:rPr lang="en-US" sz="2800">
                <a:ea typeface="+mj-ea"/>
              </a:rPr>
              <a:t>Multilevel Index (Cont.)</a:t>
            </a:r>
          </a:p>
        </p:txBody>
      </p:sp>
      <p:pic>
        <p:nvPicPr>
          <p:cNvPr id="28675" name="Picture 5"/>
          <p:cNvPicPr>
            <a:picLocks noChangeAspect="1" noChangeArrowheads="1"/>
          </p:cNvPicPr>
          <p:nvPr/>
        </p:nvPicPr>
        <p:blipFill>
          <a:blip r:embed="rId3"/>
          <a:srcRect/>
          <a:stretch>
            <a:fillRect/>
          </a:stretch>
        </p:blipFill>
        <p:spPr bwMode="auto">
          <a:xfrm>
            <a:off x="2255838" y="679450"/>
            <a:ext cx="4899025" cy="59324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9634" name="Rectangle 2"/>
          <p:cNvSpPr>
            <a:spLocks noGrp="1" noChangeArrowheads="1"/>
          </p:cNvSpPr>
          <p:nvPr>
            <p:ph type="title"/>
          </p:nvPr>
        </p:nvSpPr>
        <p:spPr/>
        <p:txBody>
          <a:bodyPr/>
          <a:lstStyle/>
          <a:p>
            <a:pPr>
              <a:defRPr/>
            </a:pPr>
            <a:r>
              <a:rPr lang="en-US" dirty="0">
                <a:ea typeface="+mj-ea"/>
              </a:rPr>
              <a:t>Index Update:  </a:t>
            </a:r>
            <a:r>
              <a:rPr lang="en-US" dirty="0" smtClean="0">
                <a:ea typeface="+mj-ea"/>
              </a:rPr>
              <a:t>Deletion (Book)</a:t>
            </a:r>
            <a:endParaRPr lang="en-US" dirty="0">
              <a:ea typeface="+mj-ea"/>
            </a:endParaRPr>
          </a:p>
        </p:txBody>
      </p:sp>
      <p:sp>
        <p:nvSpPr>
          <p:cNvPr id="29699" name="Rectangle 3"/>
          <p:cNvSpPr>
            <a:spLocks noGrp="1" noChangeArrowheads="1"/>
          </p:cNvSpPr>
          <p:nvPr>
            <p:ph type="body" idx="1"/>
          </p:nvPr>
        </p:nvSpPr>
        <p:spPr>
          <a:xfrm>
            <a:off x="288925" y="3360738"/>
            <a:ext cx="7993063" cy="3275012"/>
          </a:xfrm>
        </p:spPr>
        <p:txBody>
          <a:bodyPr/>
          <a:lstStyle/>
          <a:p>
            <a:r>
              <a:rPr lang="en-US" sz="2000" b="1" smtClean="0"/>
              <a:t>Single-level index entry deletion:</a:t>
            </a:r>
          </a:p>
          <a:p>
            <a:pPr lvl="1"/>
            <a:r>
              <a:rPr lang="en-US" sz="2000" b="1" smtClean="0">
                <a:ea typeface="ＭＳ Ｐゴシック" pitchFamily="34" charset="-128"/>
              </a:rPr>
              <a:t>Dense indices</a:t>
            </a:r>
            <a:r>
              <a:rPr lang="en-US" sz="2000" smtClean="0">
                <a:ea typeface="ＭＳ Ｐゴシック" pitchFamily="34" charset="-128"/>
              </a:rPr>
              <a:t> – deletion of search-key is similar to file record deletion.</a:t>
            </a:r>
          </a:p>
          <a:p>
            <a:pPr lvl="1"/>
            <a:r>
              <a:rPr lang="en-US" sz="2000" b="1" smtClean="0">
                <a:ea typeface="ＭＳ Ｐゴシック" pitchFamily="34" charset="-128"/>
              </a:rPr>
              <a:t>Sparse indices</a:t>
            </a:r>
            <a:r>
              <a:rPr lang="en-US" sz="2000" smtClean="0">
                <a:ea typeface="ＭＳ Ｐゴシック" pitchFamily="34" charset="-128"/>
              </a:rPr>
              <a:t> –</a:t>
            </a:r>
          </a:p>
          <a:p>
            <a:pPr lvl="2"/>
            <a:r>
              <a:rPr lang="en-US" sz="2000" smtClean="0">
                <a:ea typeface="ＭＳ Ｐゴシック" pitchFamily="34" charset="-128"/>
              </a:rPr>
              <a:t> if an entry for the search key exists in the index, it is deleted by replacing the entry in the index with the next search-key value in the file (in search-key order).  </a:t>
            </a:r>
          </a:p>
          <a:p>
            <a:pPr lvl="2"/>
            <a:r>
              <a:rPr lang="en-US" sz="2000" smtClean="0">
                <a:ea typeface="ＭＳ Ｐゴシック" pitchFamily="34" charset="-128"/>
              </a:rPr>
              <a:t>If the next search-key value already has an index entry, the entry is deleted instead of being replaced.</a:t>
            </a:r>
          </a:p>
        </p:txBody>
      </p:sp>
      <p:pic>
        <p:nvPicPr>
          <p:cNvPr id="29700" name="Picture 7"/>
          <p:cNvPicPr>
            <a:picLocks noChangeAspect="1" noChangeArrowheads="1"/>
          </p:cNvPicPr>
          <p:nvPr/>
        </p:nvPicPr>
        <p:blipFill>
          <a:blip r:embed="rId3"/>
          <a:srcRect/>
          <a:stretch>
            <a:fillRect/>
          </a:stretch>
        </p:blipFill>
        <p:spPr bwMode="auto">
          <a:xfrm>
            <a:off x="2817813" y="890588"/>
            <a:ext cx="6064250" cy="2790825"/>
          </a:xfrm>
          <a:prstGeom prst="rect">
            <a:avLst/>
          </a:prstGeom>
          <a:noFill/>
          <a:ln w="9525">
            <a:noFill/>
            <a:miter lim="800000"/>
            <a:headEnd/>
            <a:tailEnd/>
          </a:ln>
        </p:spPr>
      </p:pic>
      <p:sp>
        <p:nvSpPr>
          <p:cNvPr id="29701" name="Rectangle 3"/>
          <p:cNvSpPr>
            <a:spLocks noChangeArrowheads="1"/>
          </p:cNvSpPr>
          <p:nvPr/>
        </p:nvSpPr>
        <p:spPr bwMode="auto">
          <a:xfrm>
            <a:off x="260350" y="1739900"/>
            <a:ext cx="3740150" cy="1522413"/>
          </a:xfrm>
          <a:prstGeom prst="rect">
            <a:avLst/>
          </a:prstGeom>
          <a:noFill/>
          <a:ln w="9525">
            <a:noFill/>
            <a:miter lim="800000"/>
            <a:headEnd/>
            <a:tailEnd/>
          </a:ln>
        </p:spPr>
        <p:txBody>
          <a:bodyPr/>
          <a:lstStyle/>
          <a:p>
            <a:pPr marL="342900" indent="-342900">
              <a:spcBef>
                <a:spcPct val="35000"/>
              </a:spcBef>
              <a:buClr>
                <a:schemeClr val="tx2"/>
              </a:buClr>
              <a:buSzPct val="90000"/>
              <a:buFont typeface="Monotype Sorts" charset="2"/>
              <a:buChar char="n"/>
            </a:pPr>
            <a:r>
              <a:rPr kumimoji="1" lang="en-US" sz="2000"/>
              <a:t>If deleted record was the only record in the file with its particular search-key value, the search-key is deleted from the index also.</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82" name="Rectangle 2"/>
          <p:cNvSpPr>
            <a:spLocks noGrp="1" noChangeArrowheads="1"/>
          </p:cNvSpPr>
          <p:nvPr>
            <p:ph type="title"/>
          </p:nvPr>
        </p:nvSpPr>
        <p:spPr/>
        <p:txBody>
          <a:bodyPr/>
          <a:lstStyle/>
          <a:p>
            <a:pPr>
              <a:defRPr/>
            </a:pPr>
            <a:r>
              <a:rPr lang="en-US" dirty="0">
                <a:ea typeface="+mj-ea"/>
              </a:rPr>
              <a:t>Index Update:  </a:t>
            </a:r>
            <a:r>
              <a:rPr lang="en-US" dirty="0" smtClean="0">
                <a:ea typeface="+mj-ea"/>
              </a:rPr>
              <a:t>Insertion (Book)</a:t>
            </a:r>
            <a:endParaRPr lang="en-US" dirty="0">
              <a:ea typeface="+mj-ea"/>
            </a:endParaRPr>
          </a:p>
        </p:txBody>
      </p:sp>
      <p:sp>
        <p:nvSpPr>
          <p:cNvPr id="30723" name="Rectangle 3"/>
          <p:cNvSpPr>
            <a:spLocks noGrp="1" noChangeArrowheads="1"/>
          </p:cNvSpPr>
          <p:nvPr>
            <p:ph type="body" idx="1"/>
          </p:nvPr>
        </p:nvSpPr>
        <p:spPr>
          <a:xfrm>
            <a:off x="814388" y="1093788"/>
            <a:ext cx="7661275" cy="5040312"/>
          </a:xfrm>
        </p:spPr>
        <p:txBody>
          <a:bodyPr/>
          <a:lstStyle/>
          <a:p>
            <a:r>
              <a:rPr lang="en-US" sz="2000" b="1" smtClean="0"/>
              <a:t>Single-level index insertion:</a:t>
            </a:r>
          </a:p>
          <a:p>
            <a:pPr lvl="1"/>
            <a:r>
              <a:rPr lang="en-US" sz="2000" smtClean="0">
                <a:ea typeface="ＭＳ Ｐゴシック" pitchFamily="34" charset="-128"/>
              </a:rPr>
              <a:t>Perform a lookup using the search-key value that appears in the record to be inserted.</a:t>
            </a:r>
          </a:p>
          <a:p>
            <a:pPr lvl="1"/>
            <a:r>
              <a:rPr lang="en-US" sz="2000" b="1" smtClean="0">
                <a:ea typeface="ＭＳ Ｐゴシック" pitchFamily="34" charset="-128"/>
              </a:rPr>
              <a:t>Dense indices</a:t>
            </a:r>
            <a:r>
              <a:rPr lang="en-US" sz="2000" smtClean="0">
                <a:ea typeface="ＭＳ Ｐゴシック" pitchFamily="34" charset="-128"/>
              </a:rPr>
              <a:t> – if the search-key value does not appear in the index, insert it.</a:t>
            </a:r>
          </a:p>
          <a:p>
            <a:pPr lvl="1"/>
            <a:r>
              <a:rPr lang="en-US" sz="2000" b="1" smtClean="0">
                <a:ea typeface="ＭＳ Ｐゴシック" pitchFamily="34" charset="-128"/>
              </a:rPr>
              <a:t>Sparse indices</a:t>
            </a:r>
            <a:r>
              <a:rPr lang="en-US" sz="2000" smtClean="0">
                <a:ea typeface="ＭＳ Ｐゴシック" pitchFamily="34" charset="-128"/>
              </a:rPr>
              <a:t> – if index stores an entry for each block of the file, no change needs to be made to the index unless a new block is created.  </a:t>
            </a:r>
          </a:p>
          <a:p>
            <a:pPr lvl="2"/>
            <a:r>
              <a:rPr lang="en-US" sz="2000" smtClean="0">
                <a:ea typeface="ＭＳ Ｐゴシック" pitchFamily="34" charset="-128"/>
              </a:rPr>
              <a:t>If a new block is created, the first search-key value appearing in the new block is inserted into the index.</a:t>
            </a:r>
          </a:p>
          <a:p>
            <a:r>
              <a:rPr lang="en-US" sz="2000" b="1" smtClean="0"/>
              <a:t>Multilevel insertion and deletion:</a:t>
            </a:r>
            <a:r>
              <a:rPr lang="en-US" sz="2000" smtClean="0"/>
              <a:t>  algorithms are simple extensions of the single-level algorithms</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1074" name="Rectangle 2"/>
          <p:cNvSpPr>
            <a:spLocks noGrp="1" noChangeArrowheads="1"/>
          </p:cNvSpPr>
          <p:nvPr>
            <p:ph type="title"/>
          </p:nvPr>
        </p:nvSpPr>
        <p:spPr/>
        <p:txBody>
          <a:bodyPr/>
          <a:lstStyle/>
          <a:p>
            <a:pPr>
              <a:defRPr/>
            </a:pPr>
            <a:r>
              <a:rPr lang="en-US">
                <a:ea typeface="+mj-ea"/>
              </a:rPr>
              <a:t>Multiple-Key Access</a:t>
            </a:r>
          </a:p>
        </p:txBody>
      </p:sp>
      <p:sp>
        <p:nvSpPr>
          <p:cNvPr id="1411075" name="Rectangle 3"/>
          <p:cNvSpPr>
            <a:spLocks noGrp="1" noChangeArrowheads="1"/>
          </p:cNvSpPr>
          <p:nvPr>
            <p:ph type="body" idx="1"/>
          </p:nvPr>
        </p:nvSpPr>
        <p:spPr>
          <a:xfrm>
            <a:off x="828675" y="1101725"/>
            <a:ext cx="7620000" cy="4648200"/>
          </a:xfrm>
        </p:spPr>
        <p:txBody>
          <a:bodyPr/>
          <a:lstStyle/>
          <a:p>
            <a:pPr>
              <a:lnSpc>
                <a:spcPct val="90000"/>
              </a:lnSpc>
            </a:pPr>
            <a:r>
              <a:rPr lang="en-US" sz="2000" smtClean="0"/>
              <a:t>Use multiple indices for certain types of queries.</a:t>
            </a:r>
          </a:p>
          <a:p>
            <a:pPr>
              <a:lnSpc>
                <a:spcPct val="90000"/>
              </a:lnSpc>
            </a:pPr>
            <a:r>
              <a:rPr lang="en-US" sz="2000" smtClean="0"/>
              <a:t>Example: </a:t>
            </a:r>
          </a:p>
          <a:p>
            <a:pPr lvl="1">
              <a:lnSpc>
                <a:spcPct val="90000"/>
              </a:lnSpc>
              <a:buFont typeface="Monotype Sorts" charset="2"/>
              <a:buNone/>
            </a:pPr>
            <a:r>
              <a:rPr lang="en-US" sz="2000" b="1" smtClean="0">
                <a:ea typeface="ＭＳ Ｐゴシック" pitchFamily="34" charset="-128"/>
              </a:rPr>
              <a:t>select </a:t>
            </a:r>
            <a:r>
              <a:rPr lang="en-US" sz="2000" i="1" smtClean="0">
                <a:ea typeface="ＭＳ Ｐゴシック" pitchFamily="34" charset="-128"/>
              </a:rPr>
              <a:t>ID</a:t>
            </a:r>
          </a:p>
          <a:p>
            <a:pPr lvl="1">
              <a:lnSpc>
                <a:spcPct val="90000"/>
              </a:lnSpc>
              <a:buFont typeface="Monotype Sorts" charset="2"/>
              <a:buNone/>
            </a:pPr>
            <a:r>
              <a:rPr lang="en-US" sz="2000" b="1" smtClean="0">
                <a:ea typeface="ＭＳ Ｐゴシック" pitchFamily="34" charset="-128"/>
              </a:rPr>
              <a:t>from</a:t>
            </a:r>
            <a:r>
              <a:rPr lang="en-US" sz="2000" i="1" smtClean="0">
                <a:ea typeface="ＭＳ Ｐゴシック" pitchFamily="34" charset="-128"/>
              </a:rPr>
              <a:t> instructor</a:t>
            </a:r>
          </a:p>
          <a:p>
            <a:pPr lvl="1">
              <a:lnSpc>
                <a:spcPct val="90000"/>
              </a:lnSpc>
              <a:buFont typeface="Monotype Sorts" charset="2"/>
              <a:buNone/>
            </a:pPr>
            <a:r>
              <a:rPr lang="en-US" sz="2000" b="1" smtClean="0">
                <a:ea typeface="ＭＳ Ｐゴシック" pitchFamily="34" charset="-128"/>
              </a:rPr>
              <a:t>where</a:t>
            </a:r>
            <a:r>
              <a:rPr lang="en-US" sz="2000" i="1" smtClean="0">
                <a:ea typeface="ＭＳ Ｐゴシック" pitchFamily="34" charset="-128"/>
              </a:rPr>
              <a:t> dept_name </a:t>
            </a:r>
            <a:r>
              <a:rPr lang="en-US" sz="2000" smtClean="0">
                <a:ea typeface="ＭＳ Ｐゴシック" pitchFamily="34" charset="-128"/>
              </a:rPr>
              <a:t>= “Finance” </a:t>
            </a:r>
            <a:r>
              <a:rPr lang="en-US" sz="2000" b="1" smtClean="0">
                <a:ea typeface="ＭＳ Ｐゴシック" pitchFamily="34" charset="-128"/>
              </a:rPr>
              <a:t>and </a:t>
            </a:r>
            <a:r>
              <a:rPr lang="en-US" sz="2000" i="1" smtClean="0">
                <a:ea typeface="ＭＳ Ｐゴシック" pitchFamily="34" charset="-128"/>
              </a:rPr>
              <a:t> salary</a:t>
            </a:r>
            <a:r>
              <a:rPr lang="en-US" sz="2000" smtClean="0">
                <a:ea typeface="ＭＳ Ｐゴシック" pitchFamily="34" charset="-128"/>
              </a:rPr>
              <a:t> = 80000</a:t>
            </a:r>
          </a:p>
          <a:p>
            <a:pPr>
              <a:lnSpc>
                <a:spcPct val="90000"/>
              </a:lnSpc>
            </a:pPr>
            <a:r>
              <a:rPr lang="en-US" sz="2000" smtClean="0"/>
              <a:t>Possible strategies for processing query using indices on single attributes:</a:t>
            </a:r>
          </a:p>
          <a:p>
            <a:pPr lvl="1">
              <a:lnSpc>
                <a:spcPct val="90000"/>
              </a:lnSpc>
              <a:buFont typeface="Monotype Sorts" charset="2"/>
              <a:buNone/>
            </a:pPr>
            <a:r>
              <a:rPr lang="en-US" sz="2000" smtClean="0">
                <a:ea typeface="ＭＳ Ｐゴシック" pitchFamily="34" charset="-128"/>
              </a:rPr>
              <a:t>1.	Use index on </a:t>
            </a:r>
            <a:r>
              <a:rPr lang="en-US" sz="2000" i="1" smtClean="0">
                <a:ea typeface="ＭＳ Ｐゴシック" pitchFamily="34" charset="-128"/>
              </a:rPr>
              <a:t>dept_name </a:t>
            </a:r>
            <a:r>
              <a:rPr lang="en-US" sz="2000" smtClean="0">
                <a:ea typeface="ＭＳ Ｐゴシック" pitchFamily="34" charset="-128"/>
              </a:rPr>
              <a:t>to find instructors with department name Finance; test </a:t>
            </a:r>
            <a:r>
              <a:rPr lang="en-US" sz="2000" i="1" smtClean="0">
                <a:ea typeface="ＭＳ Ｐゴシック" pitchFamily="34" charset="-128"/>
              </a:rPr>
              <a:t>salary = 80000 </a:t>
            </a:r>
          </a:p>
          <a:p>
            <a:pPr lvl="1">
              <a:lnSpc>
                <a:spcPct val="90000"/>
              </a:lnSpc>
              <a:buFont typeface="Monotype Sorts" charset="2"/>
              <a:buNone/>
            </a:pPr>
            <a:r>
              <a:rPr lang="en-US" sz="2000" i="1" smtClean="0">
                <a:ea typeface="ＭＳ Ｐゴシック" pitchFamily="34" charset="-128"/>
              </a:rPr>
              <a:t>2.	</a:t>
            </a:r>
            <a:r>
              <a:rPr lang="en-US" sz="2000" smtClean="0">
                <a:ea typeface="ＭＳ Ｐゴシック" pitchFamily="34" charset="-128"/>
              </a:rPr>
              <a:t>Use index</a:t>
            </a:r>
            <a:r>
              <a:rPr lang="en-US" sz="2000" i="1" smtClean="0">
                <a:ea typeface="ＭＳ Ｐゴシック" pitchFamily="34" charset="-128"/>
              </a:rPr>
              <a:t> </a:t>
            </a:r>
            <a:r>
              <a:rPr lang="en-US" sz="2000" smtClean="0">
                <a:ea typeface="ＭＳ Ｐゴシック" pitchFamily="34" charset="-128"/>
              </a:rPr>
              <a:t>on</a:t>
            </a:r>
            <a:r>
              <a:rPr lang="en-US" sz="2000" i="1" smtClean="0">
                <a:ea typeface="ＭＳ Ｐゴシック" pitchFamily="34" charset="-128"/>
              </a:rPr>
              <a:t> salary </a:t>
            </a:r>
            <a:r>
              <a:rPr lang="en-US" sz="2000" smtClean="0">
                <a:ea typeface="ＭＳ Ｐゴシック" pitchFamily="34" charset="-128"/>
              </a:rPr>
              <a:t>to find instructors with a salary of $80000; test</a:t>
            </a:r>
            <a:r>
              <a:rPr lang="en-US" sz="2000" i="1" smtClean="0">
                <a:ea typeface="ＭＳ Ｐゴシック" pitchFamily="34" charset="-128"/>
              </a:rPr>
              <a:t> dept_name = </a:t>
            </a:r>
            <a:r>
              <a:rPr lang="en-US" sz="2000" smtClean="0">
                <a:ea typeface="ＭＳ Ｐゴシック" pitchFamily="34" charset="-128"/>
              </a:rPr>
              <a:t>“Finance”.</a:t>
            </a:r>
          </a:p>
          <a:p>
            <a:pPr lvl="1">
              <a:lnSpc>
                <a:spcPct val="90000"/>
              </a:lnSpc>
              <a:buFont typeface="Monotype Sorts" charset="2"/>
              <a:buNone/>
            </a:pPr>
            <a:r>
              <a:rPr lang="en-US" sz="2000" smtClean="0">
                <a:ea typeface="ＭＳ Ｐゴシック" pitchFamily="34" charset="-128"/>
              </a:rPr>
              <a:t>3.	Use </a:t>
            </a:r>
            <a:r>
              <a:rPr lang="en-US" sz="2000" i="1" smtClean="0">
                <a:ea typeface="ＭＳ Ｐゴシック" pitchFamily="34" charset="-128"/>
              </a:rPr>
              <a:t>dept_name </a:t>
            </a:r>
            <a:r>
              <a:rPr lang="en-US" sz="2000" smtClean="0">
                <a:ea typeface="ＭＳ Ｐゴシック" pitchFamily="34" charset="-128"/>
              </a:rPr>
              <a:t>index to find pointers to all records pertaining to the “Finance” department.  Similarly use index on </a:t>
            </a:r>
            <a:r>
              <a:rPr lang="en-US" sz="2000" i="1" smtClean="0">
                <a:ea typeface="ＭＳ Ｐゴシック" pitchFamily="34" charset="-128"/>
              </a:rPr>
              <a:t>salary</a:t>
            </a:r>
            <a:r>
              <a:rPr lang="en-US" sz="2000" smtClean="0">
                <a:ea typeface="ＭＳ Ｐゴシック" pitchFamily="34" charset="-128"/>
              </a:rPr>
              <a:t>.  Take intersection of both sets of pointers obtained.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1107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1107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1107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22" name="Rectangle 2"/>
          <p:cNvSpPr>
            <a:spLocks noGrp="1" noChangeArrowheads="1"/>
          </p:cNvSpPr>
          <p:nvPr>
            <p:ph type="title"/>
          </p:nvPr>
        </p:nvSpPr>
        <p:spPr/>
        <p:txBody>
          <a:bodyPr/>
          <a:lstStyle/>
          <a:p>
            <a:pPr>
              <a:defRPr/>
            </a:pPr>
            <a:r>
              <a:rPr lang="en-US">
                <a:ea typeface="+mj-ea"/>
              </a:rPr>
              <a:t>Indices on Multiple Keys</a:t>
            </a:r>
          </a:p>
        </p:txBody>
      </p:sp>
      <p:sp>
        <p:nvSpPr>
          <p:cNvPr id="32771" name="Rectangle 3"/>
          <p:cNvSpPr>
            <a:spLocks noGrp="1" noChangeArrowheads="1"/>
          </p:cNvSpPr>
          <p:nvPr>
            <p:ph type="body" idx="1"/>
          </p:nvPr>
        </p:nvSpPr>
        <p:spPr/>
        <p:txBody>
          <a:bodyPr/>
          <a:lstStyle/>
          <a:p>
            <a:r>
              <a:rPr lang="en-US" sz="2000" b="1" smtClean="0">
                <a:solidFill>
                  <a:srgbClr val="3366CC"/>
                </a:solidFill>
              </a:rPr>
              <a:t>Composite search keys</a:t>
            </a:r>
            <a:r>
              <a:rPr lang="en-US" sz="2000" smtClean="0"/>
              <a:t> are search keys containing more than one attribute</a:t>
            </a:r>
          </a:p>
          <a:p>
            <a:pPr lvl="1"/>
            <a:r>
              <a:rPr lang="en-US" sz="2000" smtClean="0">
                <a:ea typeface="ＭＳ Ｐゴシック" pitchFamily="34" charset="-128"/>
              </a:rPr>
              <a:t>E.g. (</a:t>
            </a:r>
            <a:r>
              <a:rPr lang="en-US" sz="2000" i="1" smtClean="0">
                <a:ea typeface="ＭＳ Ｐゴシック" pitchFamily="34" charset="-128"/>
              </a:rPr>
              <a:t>dept_name, salary</a:t>
            </a:r>
            <a:r>
              <a:rPr lang="en-US" sz="2000" smtClean="0">
                <a:ea typeface="ＭＳ Ｐゴシック" pitchFamily="34" charset="-128"/>
              </a:rPr>
              <a:t>)</a:t>
            </a:r>
          </a:p>
          <a:p>
            <a:r>
              <a:rPr lang="en-US" sz="2000" smtClean="0"/>
              <a:t>Lexicographic ordering: (a</a:t>
            </a:r>
            <a:r>
              <a:rPr lang="en-US" sz="2000" baseline="-25000" smtClean="0"/>
              <a:t>1</a:t>
            </a:r>
            <a:r>
              <a:rPr lang="en-US" sz="2000" smtClean="0"/>
              <a:t>, a</a:t>
            </a:r>
            <a:r>
              <a:rPr lang="en-US" sz="2000" baseline="-25000" smtClean="0"/>
              <a:t>2</a:t>
            </a:r>
            <a:r>
              <a:rPr lang="en-US" sz="2000" smtClean="0"/>
              <a:t>) &lt; (b</a:t>
            </a:r>
            <a:r>
              <a:rPr lang="en-US" sz="2000" baseline="-25000" smtClean="0"/>
              <a:t>1</a:t>
            </a:r>
            <a:r>
              <a:rPr lang="en-US" sz="2000" smtClean="0"/>
              <a:t>, b</a:t>
            </a:r>
            <a:r>
              <a:rPr lang="en-US" sz="2000" baseline="-25000" smtClean="0"/>
              <a:t>2</a:t>
            </a:r>
            <a:r>
              <a:rPr lang="en-US" sz="2000" smtClean="0"/>
              <a:t>) if either </a:t>
            </a:r>
          </a:p>
          <a:p>
            <a:pPr lvl="1"/>
            <a:r>
              <a:rPr lang="en-US" sz="2000" smtClean="0">
                <a:ea typeface="ＭＳ Ｐゴシック" pitchFamily="34" charset="-128"/>
              </a:rPr>
              <a:t>a</a:t>
            </a:r>
            <a:r>
              <a:rPr lang="en-US" sz="2000" baseline="-25000" smtClean="0">
                <a:ea typeface="ＭＳ Ｐゴシック" pitchFamily="34" charset="-128"/>
              </a:rPr>
              <a:t>1</a:t>
            </a:r>
            <a:r>
              <a:rPr lang="en-US" sz="2000" smtClean="0">
                <a:ea typeface="ＭＳ Ｐゴシック" pitchFamily="34" charset="-128"/>
              </a:rPr>
              <a:t> &lt; b</a:t>
            </a:r>
            <a:r>
              <a:rPr lang="en-US" sz="2000" baseline="-25000" smtClean="0">
                <a:ea typeface="ＭＳ Ｐゴシック" pitchFamily="34" charset="-128"/>
              </a:rPr>
              <a:t>1</a:t>
            </a:r>
            <a:r>
              <a:rPr lang="en-US" sz="2000" smtClean="0">
                <a:ea typeface="ＭＳ Ｐゴシック" pitchFamily="34" charset="-128"/>
              </a:rPr>
              <a:t>, or </a:t>
            </a:r>
          </a:p>
          <a:p>
            <a:pPr lvl="1"/>
            <a:r>
              <a:rPr lang="en-US" sz="2000" smtClean="0">
                <a:ea typeface="ＭＳ Ｐゴシック" pitchFamily="34" charset="-128"/>
              </a:rPr>
              <a:t>a</a:t>
            </a:r>
            <a:r>
              <a:rPr lang="en-US" sz="2000" baseline="-25000" smtClean="0">
                <a:ea typeface="ＭＳ Ｐゴシック" pitchFamily="34" charset="-128"/>
              </a:rPr>
              <a:t>1</a:t>
            </a:r>
            <a:r>
              <a:rPr lang="en-US" sz="2000" smtClean="0">
                <a:ea typeface="ＭＳ Ｐゴシック" pitchFamily="34" charset="-128"/>
              </a:rPr>
              <a:t>=b</a:t>
            </a:r>
            <a:r>
              <a:rPr lang="en-US" sz="2000" baseline="-25000" smtClean="0">
                <a:ea typeface="ＭＳ Ｐゴシック" pitchFamily="34" charset="-128"/>
              </a:rPr>
              <a:t>1</a:t>
            </a:r>
            <a:r>
              <a:rPr lang="en-US" sz="2000" smtClean="0">
                <a:ea typeface="ＭＳ Ｐゴシック" pitchFamily="34" charset="-128"/>
              </a:rPr>
              <a:t> and  a</a:t>
            </a:r>
            <a:r>
              <a:rPr lang="en-US" sz="2000" baseline="-25000" smtClean="0">
                <a:ea typeface="ＭＳ Ｐゴシック" pitchFamily="34" charset="-128"/>
              </a:rPr>
              <a:t>2</a:t>
            </a:r>
            <a:r>
              <a:rPr lang="en-US" sz="2000" smtClean="0">
                <a:ea typeface="ＭＳ Ｐゴシック" pitchFamily="34" charset="-128"/>
              </a:rPr>
              <a:t> &lt; b</a:t>
            </a:r>
            <a:r>
              <a:rPr lang="en-US" sz="2000" baseline="-25000" smtClean="0">
                <a:ea typeface="ＭＳ Ｐゴシック" pitchFamily="34" charset="-128"/>
              </a:rPr>
              <a:t>2</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5170" name="Rectangle 2"/>
          <p:cNvSpPr>
            <a:spLocks noGrp="1" noChangeArrowheads="1"/>
          </p:cNvSpPr>
          <p:nvPr>
            <p:ph type="title"/>
          </p:nvPr>
        </p:nvSpPr>
        <p:spPr/>
        <p:txBody>
          <a:bodyPr/>
          <a:lstStyle/>
          <a:p>
            <a:pPr>
              <a:defRPr/>
            </a:pPr>
            <a:r>
              <a:rPr lang="en-US">
                <a:ea typeface="+mj-ea"/>
              </a:rPr>
              <a:t>Indices on Multiple Attributes</a:t>
            </a:r>
          </a:p>
        </p:txBody>
      </p:sp>
      <p:sp>
        <p:nvSpPr>
          <p:cNvPr id="33795" name="Rectangle 3"/>
          <p:cNvSpPr>
            <a:spLocks noGrp="1" noChangeArrowheads="1"/>
          </p:cNvSpPr>
          <p:nvPr>
            <p:ph type="body" idx="1"/>
          </p:nvPr>
        </p:nvSpPr>
        <p:spPr>
          <a:xfrm>
            <a:off x="900113" y="2000250"/>
            <a:ext cx="7335837" cy="4137025"/>
          </a:xfrm>
        </p:spPr>
        <p:txBody>
          <a:bodyPr/>
          <a:lstStyle/>
          <a:p>
            <a:r>
              <a:rPr lang="en-US" sz="1800" dirty="0" smtClean="0"/>
              <a:t> With the </a:t>
            </a:r>
            <a:r>
              <a:rPr lang="en-US" sz="1800" b="1" dirty="0" smtClean="0"/>
              <a:t>where</a:t>
            </a:r>
            <a:r>
              <a:rPr lang="en-US" sz="1800" dirty="0" smtClean="0"/>
              <a:t> clause</a:t>
            </a:r>
            <a:br>
              <a:rPr lang="en-US" sz="1800" dirty="0" smtClean="0"/>
            </a:br>
            <a:r>
              <a:rPr lang="en-US" sz="1800" dirty="0" smtClean="0"/>
              <a:t>           </a:t>
            </a:r>
            <a:r>
              <a:rPr lang="en-US" sz="1800" b="1" dirty="0" smtClean="0"/>
              <a:t>where</a:t>
            </a:r>
            <a:r>
              <a:rPr lang="en-US" sz="1800" i="1" dirty="0" smtClean="0"/>
              <a:t> </a:t>
            </a:r>
            <a:r>
              <a:rPr lang="en-US" sz="1800" i="1" dirty="0" err="1" smtClean="0"/>
              <a:t>dept_name</a:t>
            </a:r>
            <a:r>
              <a:rPr lang="en-US" sz="1800" i="1" dirty="0" smtClean="0"/>
              <a:t> =</a:t>
            </a:r>
            <a:r>
              <a:rPr lang="en-US" sz="1800" dirty="0" smtClean="0"/>
              <a:t> “Finance” </a:t>
            </a:r>
            <a:r>
              <a:rPr lang="en-US" sz="1800" b="1" dirty="0" smtClean="0"/>
              <a:t>and</a:t>
            </a:r>
            <a:r>
              <a:rPr lang="en-US" sz="1800" dirty="0" smtClean="0"/>
              <a:t> </a:t>
            </a:r>
            <a:r>
              <a:rPr lang="en-US" sz="1800" i="1" dirty="0" smtClean="0"/>
              <a:t>salary = </a:t>
            </a:r>
            <a:r>
              <a:rPr lang="en-US" sz="1800" dirty="0" smtClean="0"/>
              <a:t>80000</a:t>
            </a:r>
            <a:br>
              <a:rPr lang="en-US" sz="1800" dirty="0" smtClean="0"/>
            </a:br>
            <a:r>
              <a:rPr lang="en-US" sz="1800" dirty="0" smtClean="0"/>
              <a:t>the index on (</a:t>
            </a:r>
            <a:r>
              <a:rPr lang="en-US" sz="1800" i="1" dirty="0" err="1" smtClean="0"/>
              <a:t>dept_name</a:t>
            </a:r>
            <a:r>
              <a:rPr lang="en-US" sz="1800" i="1" dirty="0" smtClean="0"/>
              <a:t>, salary</a:t>
            </a:r>
            <a:r>
              <a:rPr lang="en-US" sz="1800" dirty="0" smtClean="0"/>
              <a:t>) can be used to fetch only records that satisfy both conditions.</a:t>
            </a:r>
          </a:p>
          <a:p>
            <a:pPr lvl="1"/>
            <a:r>
              <a:rPr lang="en-US" sz="1800" dirty="0" smtClean="0">
                <a:ea typeface="ＭＳ Ｐゴシック" pitchFamily="34" charset="-128"/>
              </a:rPr>
              <a:t>Using separate indices is less efficient — we may fetch many records (or pointers) that satisfy only one of the conditions.</a:t>
            </a:r>
          </a:p>
          <a:p>
            <a:r>
              <a:rPr lang="en-US" sz="1800" dirty="0" smtClean="0"/>
              <a:t>Can also efficiently handle </a:t>
            </a:r>
            <a:br>
              <a:rPr lang="en-US" sz="1800" dirty="0" smtClean="0"/>
            </a:br>
            <a:r>
              <a:rPr lang="en-US" sz="1800" dirty="0" smtClean="0"/>
              <a:t>           </a:t>
            </a:r>
            <a:r>
              <a:rPr lang="en-US" sz="1800" b="1" dirty="0" smtClean="0"/>
              <a:t>where</a:t>
            </a:r>
            <a:r>
              <a:rPr lang="en-US" sz="1800" i="1" dirty="0" smtClean="0"/>
              <a:t> </a:t>
            </a:r>
            <a:r>
              <a:rPr lang="en-US" sz="1800" i="1" dirty="0" err="1" smtClean="0"/>
              <a:t>dept_name</a:t>
            </a:r>
            <a:r>
              <a:rPr lang="en-US" sz="1800" dirty="0" smtClean="0"/>
              <a:t> = “Finance” </a:t>
            </a:r>
            <a:r>
              <a:rPr lang="en-US" sz="1800" b="1" dirty="0" smtClean="0"/>
              <a:t>and </a:t>
            </a:r>
            <a:r>
              <a:rPr lang="en-US" sz="1800" i="1" dirty="0" smtClean="0"/>
              <a:t>salary </a:t>
            </a:r>
            <a:r>
              <a:rPr lang="en-US" sz="1800" dirty="0" smtClean="0"/>
              <a:t>&lt; 80000</a:t>
            </a:r>
          </a:p>
          <a:p>
            <a:r>
              <a:rPr lang="en-US" sz="1800" dirty="0" smtClean="0"/>
              <a:t>But cannot efficiently handle</a:t>
            </a:r>
            <a:br>
              <a:rPr lang="en-US" sz="1800" dirty="0" smtClean="0"/>
            </a:br>
            <a:r>
              <a:rPr lang="en-US" sz="1800" dirty="0" smtClean="0"/>
              <a:t>          </a:t>
            </a:r>
            <a:r>
              <a:rPr lang="en-US" sz="1800" b="1" dirty="0" smtClean="0"/>
              <a:t>where</a:t>
            </a:r>
            <a:r>
              <a:rPr lang="en-US" sz="1800" i="1" dirty="0" smtClean="0"/>
              <a:t> </a:t>
            </a:r>
            <a:r>
              <a:rPr lang="en-US" sz="1800" i="1" dirty="0" err="1" smtClean="0"/>
              <a:t>dept_name</a:t>
            </a:r>
            <a:r>
              <a:rPr lang="en-US" sz="1800" i="1" dirty="0" smtClean="0"/>
              <a:t> </a:t>
            </a:r>
            <a:r>
              <a:rPr lang="en-US" sz="1800" dirty="0" smtClean="0"/>
              <a:t>&lt; “Finance” </a:t>
            </a:r>
            <a:r>
              <a:rPr lang="en-US" sz="1800" b="1" dirty="0" smtClean="0"/>
              <a:t>and</a:t>
            </a:r>
            <a:r>
              <a:rPr lang="en-US" sz="1800" dirty="0" smtClean="0"/>
              <a:t> </a:t>
            </a:r>
            <a:r>
              <a:rPr lang="en-US" sz="1800" i="1" dirty="0" smtClean="0"/>
              <a:t>salary = </a:t>
            </a:r>
            <a:r>
              <a:rPr lang="en-US" sz="1800" dirty="0" smtClean="0"/>
              <a:t>80000</a:t>
            </a:r>
          </a:p>
          <a:p>
            <a:pPr lvl="1"/>
            <a:r>
              <a:rPr lang="en-US" sz="1800" dirty="0" smtClean="0">
                <a:ea typeface="ＭＳ Ｐゴシック" pitchFamily="34" charset="-128"/>
              </a:rPr>
              <a:t>May fetch many records that satisfy the first but not the second condition</a:t>
            </a:r>
          </a:p>
        </p:txBody>
      </p:sp>
      <p:sp>
        <p:nvSpPr>
          <p:cNvPr id="33796" name="Text Box 4"/>
          <p:cNvSpPr txBox="1">
            <a:spLocks noChangeArrowheads="1"/>
          </p:cNvSpPr>
          <p:nvPr/>
        </p:nvSpPr>
        <p:spPr bwMode="auto">
          <a:xfrm>
            <a:off x="900113" y="1165225"/>
            <a:ext cx="5480050" cy="641350"/>
          </a:xfrm>
          <a:prstGeom prst="rect">
            <a:avLst/>
          </a:prstGeom>
          <a:noFill/>
          <a:ln w="9525">
            <a:noFill/>
            <a:miter lim="800000"/>
            <a:headEnd/>
            <a:tailEnd/>
          </a:ln>
        </p:spPr>
        <p:txBody>
          <a:bodyPr wrap="none" anchor="ctr">
            <a:spAutoFit/>
          </a:bodyPr>
          <a:lstStyle/>
          <a:p>
            <a:pPr>
              <a:tabLst>
                <a:tab pos="2165350" algn="l"/>
              </a:tabLst>
            </a:pPr>
            <a:r>
              <a:rPr lang="en-US" sz="1800"/>
              <a:t>Suppose we have an index on combined search-key</a:t>
            </a:r>
          </a:p>
          <a:p>
            <a:pPr>
              <a:tabLst>
                <a:tab pos="2165350" algn="l"/>
              </a:tabLst>
            </a:pPr>
            <a:r>
              <a:rPr lang="en-US" sz="1800"/>
              <a:t>	(</a:t>
            </a:r>
            <a:r>
              <a:rPr lang="en-US" sz="1800" i="1"/>
              <a:t>dept_name, salary</a:t>
            </a:r>
            <a:r>
              <a:rPr lang="en-US" sz="1800"/>
              <a:t>).</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5170" name="Rectangle 2"/>
          <p:cNvSpPr>
            <a:spLocks noGrp="1" noChangeArrowheads="1"/>
          </p:cNvSpPr>
          <p:nvPr>
            <p:ph type="title"/>
          </p:nvPr>
        </p:nvSpPr>
        <p:spPr/>
        <p:txBody>
          <a:bodyPr/>
          <a:lstStyle/>
          <a:p>
            <a:pPr>
              <a:defRPr/>
            </a:pPr>
            <a:r>
              <a:rPr lang="en-US" dirty="0" smtClean="0">
                <a:ea typeface="+mj-ea"/>
              </a:rPr>
              <a:t>Images of Indices</a:t>
            </a:r>
            <a:endParaRPr lang="en-US" dirty="0">
              <a:ea typeface="+mj-ea"/>
            </a:endParaRPr>
          </a:p>
        </p:txBody>
      </p:sp>
      <p:pic>
        <p:nvPicPr>
          <p:cNvPr id="219140" name="Picture 4" descr="The Not-So-Dark Art Of Designing Database Indexes: Reflections From An  Average Software Engine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235" y="910820"/>
            <a:ext cx="6667500" cy="569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49235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1826" name="Rectangle 2"/>
          <p:cNvSpPr>
            <a:spLocks noGrp="1" noChangeArrowheads="1"/>
          </p:cNvSpPr>
          <p:nvPr>
            <p:ph type="title"/>
          </p:nvPr>
        </p:nvSpPr>
        <p:spPr/>
        <p:txBody>
          <a:bodyPr/>
          <a:lstStyle/>
          <a:p>
            <a:pPr>
              <a:defRPr/>
            </a:pPr>
            <a:r>
              <a:rPr lang="en-US" dirty="0" smtClean="0">
                <a:ea typeface="+mj-ea"/>
              </a:rPr>
              <a:t>Basic Concept</a:t>
            </a:r>
            <a:endParaRPr lang="en-US" dirty="0">
              <a:ea typeface="+mj-ea"/>
            </a:endParaRPr>
          </a:p>
        </p:txBody>
      </p:sp>
      <p:sp>
        <p:nvSpPr>
          <p:cNvPr id="9219" name="Rectangle 3"/>
          <p:cNvSpPr>
            <a:spLocks noGrp="1" noChangeArrowheads="1"/>
          </p:cNvSpPr>
          <p:nvPr>
            <p:ph type="body" idx="1"/>
          </p:nvPr>
        </p:nvSpPr>
        <p:spPr/>
        <p:txBody>
          <a:bodyPr/>
          <a:lstStyle/>
          <a:p>
            <a:r>
              <a:rPr lang="en-US" sz="2000" dirty="0" smtClean="0"/>
              <a:t>Many queries reference only a small proportion of the records in a file. </a:t>
            </a:r>
          </a:p>
          <a:p>
            <a:r>
              <a:rPr lang="en-US" sz="2000" dirty="0" smtClean="0"/>
              <a:t>For example,</a:t>
            </a:r>
          </a:p>
          <a:p>
            <a:pPr lvl="1"/>
            <a:r>
              <a:rPr lang="en-US" sz="2000" dirty="0" smtClean="0">
                <a:ea typeface="ＭＳ Ｐゴシック" pitchFamily="34" charset="-128"/>
              </a:rPr>
              <a:t>“Find all instructors in the Physics department” or </a:t>
            </a:r>
          </a:p>
          <a:p>
            <a:pPr lvl="1"/>
            <a:r>
              <a:rPr lang="en-US" sz="2000" dirty="0" smtClean="0">
                <a:ea typeface="ＭＳ Ｐゴシック" pitchFamily="34" charset="-128"/>
              </a:rPr>
              <a:t>“Find the total number of credits earned by the student with </a:t>
            </a:r>
            <a:r>
              <a:rPr lang="en-US" sz="2000" i="1" dirty="0" smtClean="0">
                <a:ea typeface="ＭＳ Ｐゴシック" pitchFamily="34" charset="-128"/>
              </a:rPr>
              <a:t>ID 22201” </a:t>
            </a:r>
          </a:p>
          <a:p>
            <a:r>
              <a:rPr lang="en-US" sz="2000" dirty="0" smtClean="0"/>
              <a:t>It is inefficient for the system to read every tuple in the </a:t>
            </a:r>
            <a:r>
              <a:rPr lang="en-US" sz="2000" i="1" dirty="0" smtClean="0"/>
              <a:t>instructor </a:t>
            </a:r>
            <a:r>
              <a:rPr lang="en-US" sz="2000" dirty="0" smtClean="0"/>
              <a:t>relation to check if the dept name value is “Physics”. </a:t>
            </a:r>
          </a:p>
          <a:p>
            <a:r>
              <a:rPr lang="en-US" sz="2000" dirty="0" smtClean="0"/>
              <a:t>Likewise, it is inefficient to read the entire </a:t>
            </a:r>
            <a:r>
              <a:rPr lang="en-US" sz="2000" i="1" dirty="0" smtClean="0"/>
              <a:t>student </a:t>
            </a:r>
            <a:r>
              <a:rPr lang="en-US" sz="2000" dirty="0" smtClean="0"/>
              <a:t>relation just to find the one tuple for the </a:t>
            </a:r>
            <a:r>
              <a:rPr lang="en-US" sz="2000" i="1" dirty="0" smtClean="0"/>
              <a:t>ID “22201”. </a:t>
            </a:r>
          </a:p>
          <a:p>
            <a:r>
              <a:rPr lang="en-US" sz="2000" dirty="0" smtClean="0"/>
              <a:t>Ideally, the system should be able to locate these records directly. To allow these forms of access, we design additional structures (index) that we associate with files.</a:t>
            </a:r>
          </a:p>
          <a:p>
            <a:r>
              <a:rPr lang="en-US" sz="2000" dirty="0" smtClean="0"/>
              <a:t>The index structure is much smaller than the original relation.</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5170" name="Rectangle 2"/>
          <p:cNvSpPr>
            <a:spLocks noGrp="1" noChangeArrowheads="1"/>
          </p:cNvSpPr>
          <p:nvPr>
            <p:ph type="title"/>
          </p:nvPr>
        </p:nvSpPr>
        <p:spPr/>
        <p:txBody>
          <a:bodyPr/>
          <a:lstStyle/>
          <a:p>
            <a:pPr>
              <a:defRPr/>
            </a:pPr>
            <a:r>
              <a:rPr lang="en-US" dirty="0" smtClean="0">
                <a:ea typeface="+mj-ea"/>
              </a:rPr>
              <a:t>Images of Indices</a:t>
            </a:r>
            <a:endParaRPr lang="en-US" dirty="0">
              <a:ea typeface="+mj-ea"/>
            </a:endParaRPr>
          </a:p>
        </p:txBody>
      </p:sp>
      <p:pic>
        <p:nvPicPr>
          <p:cNvPr id="219138" name="Picture 2" descr="Indexing | Understand The Concept of Indexing in Dept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962" y="1149315"/>
            <a:ext cx="6002034" cy="4881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5182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5170" name="Rectangle 2"/>
          <p:cNvSpPr>
            <a:spLocks noGrp="1" noChangeArrowheads="1"/>
          </p:cNvSpPr>
          <p:nvPr>
            <p:ph type="title"/>
          </p:nvPr>
        </p:nvSpPr>
        <p:spPr/>
        <p:txBody>
          <a:bodyPr/>
          <a:lstStyle/>
          <a:p>
            <a:pPr>
              <a:defRPr/>
            </a:pPr>
            <a:r>
              <a:rPr lang="en-US" dirty="0" smtClean="0">
                <a:ea typeface="+mj-ea"/>
              </a:rPr>
              <a:t>Images of Indices</a:t>
            </a:r>
            <a:endParaRPr lang="en-US" dirty="0">
              <a:ea typeface="+mj-ea"/>
            </a:endParaRPr>
          </a:p>
        </p:txBody>
      </p:sp>
      <p:pic>
        <p:nvPicPr>
          <p:cNvPr id="220164" name="Picture 4" descr="DBMS Indexing in DBMS - javatpoi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8120" y="1659039"/>
            <a:ext cx="4019550" cy="4657725"/>
          </a:xfrm>
          <a:prstGeom prst="rect">
            <a:avLst/>
          </a:prstGeom>
          <a:noFill/>
          <a:extLst>
            <a:ext uri="{909E8E84-426E-40DD-AFC4-6F175D3DCCD1}">
              <a14:hiddenFill xmlns:a14="http://schemas.microsoft.com/office/drawing/2010/main">
                <a:solidFill>
                  <a:srgbClr val="FFFFFF"/>
                </a:solidFill>
              </a14:hiddenFill>
            </a:ext>
          </a:extLst>
        </p:spPr>
      </p:pic>
      <p:pic>
        <p:nvPicPr>
          <p:cNvPr id="220166" name="Picture 6" descr="DBMS Indexing in DBMS - javatpoi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009" y="1659039"/>
            <a:ext cx="4019550" cy="4667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98573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5170" name="Rectangle 2"/>
          <p:cNvSpPr>
            <a:spLocks noGrp="1" noChangeArrowheads="1"/>
          </p:cNvSpPr>
          <p:nvPr>
            <p:ph type="title"/>
          </p:nvPr>
        </p:nvSpPr>
        <p:spPr/>
        <p:txBody>
          <a:bodyPr/>
          <a:lstStyle/>
          <a:p>
            <a:pPr>
              <a:defRPr/>
            </a:pPr>
            <a:r>
              <a:rPr lang="en-US" dirty="0" smtClean="0">
                <a:ea typeface="+mj-ea"/>
              </a:rPr>
              <a:t>Images of Indices</a:t>
            </a:r>
            <a:endParaRPr lang="en-US" dirty="0">
              <a:ea typeface="+mj-ea"/>
            </a:endParaRPr>
          </a:p>
        </p:txBody>
      </p:sp>
      <p:pic>
        <p:nvPicPr>
          <p:cNvPr id="221186" name="Picture 2" descr="Index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076" y="765547"/>
            <a:ext cx="9144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2701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5170" name="Rectangle 2"/>
          <p:cNvSpPr>
            <a:spLocks noGrp="1" noChangeArrowheads="1"/>
          </p:cNvSpPr>
          <p:nvPr>
            <p:ph type="title"/>
          </p:nvPr>
        </p:nvSpPr>
        <p:spPr/>
        <p:txBody>
          <a:bodyPr/>
          <a:lstStyle/>
          <a:p>
            <a:pPr>
              <a:defRPr/>
            </a:pPr>
            <a:r>
              <a:rPr lang="en-US" dirty="0" smtClean="0">
                <a:ea typeface="+mj-ea"/>
              </a:rPr>
              <a:t>Images of Indices</a:t>
            </a:r>
            <a:endParaRPr lang="en-US" dirty="0">
              <a:ea typeface="+mj-ea"/>
            </a:endParaRPr>
          </a:p>
        </p:txBody>
      </p:sp>
      <p:pic>
        <p:nvPicPr>
          <p:cNvPr id="4" name="Picture 4" descr="DBMS Indexing in DBMS - javatpoi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5073" y="1313538"/>
            <a:ext cx="5943600" cy="4324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14054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9874" name="Rectangle 2"/>
          <p:cNvSpPr>
            <a:spLocks noGrp="1" noChangeArrowheads="1"/>
          </p:cNvSpPr>
          <p:nvPr>
            <p:ph type="title"/>
          </p:nvPr>
        </p:nvSpPr>
        <p:spPr/>
        <p:txBody>
          <a:bodyPr/>
          <a:lstStyle/>
          <a:p>
            <a:pPr>
              <a:defRPr/>
            </a:pPr>
            <a:r>
              <a:rPr lang="en-US">
                <a:ea typeface="+mj-ea"/>
              </a:rPr>
              <a:t>B</a:t>
            </a:r>
            <a:r>
              <a:rPr lang="en-US" baseline="30000">
                <a:ea typeface="+mj-ea"/>
              </a:rPr>
              <a:t>+</a:t>
            </a:r>
            <a:r>
              <a:rPr lang="en-US">
                <a:ea typeface="+mj-ea"/>
              </a:rPr>
              <a:t>-Tree Index Files</a:t>
            </a:r>
          </a:p>
        </p:txBody>
      </p:sp>
      <p:sp>
        <p:nvSpPr>
          <p:cNvPr id="34819" name="Rectangle 3"/>
          <p:cNvSpPr>
            <a:spLocks noGrp="1" noChangeArrowheads="1"/>
          </p:cNvSpPr>
          <p:nvPr>
            <p:ph type="body" idx="1"/>
          </p:nvPr>
        </p:nvSpPr>
        <p:spPr>
          <a:xfrm>
            <a:off x="814388" y="1663700"/>
            <a:ext cx="7581900" cy="4260850"/>
          </a:xfrm>
        </p:spPr>
        <p:txBody>
          <a:bodyPr/>
          <a:lstStyle/>
          <a:p>
            <a:pPr>
              <a:lnSpc>
                <a:spcPct val="90000"/>
              </a:lnSpc>
            </a:pPr>
            <a:r>
              <a:rPr lang="en-US" sz="2000" smtClean="0"/>
              <a:t>Disadvantage of indexed-sequential files</a:t>
            </a:r>
          </a:p>
          <a:p>
            <a:pPr lvl="1">
              <a:lnSpc>
                <a:spcPct val="90000"/>
              </a:lnSpc>
            </a:pPr>
            <a:r>
              <a:rPr lang="en-US" sz="2000" smtClean="0">
                <a:ea typeface="ＭＳ Ｐゴシック" pitchFamily="34" charset="-128"/>
              </a:rPr>
              <a:t>performance degrades as file grows, both for index lookups and for sequential scans through the data, since many overflow blocks get created.  </a:t>
            </a:r>
          </a:p>
          <a:p>
            <a:pPr lvl="1">
              <a:lnSpc>
                <a:spcPct val="90000"/>
              </a:lnSpc>
            </a:pPr>
            <a:r>
              <a:rPr lang="en-US" sz="2000" smtClean="0">
                <a:ea typeface="ＭＳ Ｐゴシック" pitchFamily="34" charset="-128"/>
              </a:rPr>
              <a:t>Periodic reorganization of entire file is required, but frequent reorganizations are undesirable</a:t>
            </a:r>
          </a:p>
          <a:p>
            <a:pPr>
              <a:lnSpc>
                <a:spcPct val="90000"/>
              </a:lnSpc>
            </a:pPr>
            <a:r>
              <a:rPr lang="en-US" sz="2000" smtClean="0"/>
              <a:t>Advantage of B</a:t>
            </a:r>
            <a:r>
              <a:rPr lang="en-US" sz="2000" baseline="30000" smtClean="0"/>
              <a:t>+</a:t>
            </a:r>
            <a:r>
              <a:rPr lang="en-US" sz="2000" smtClean="0"/>
              <a:t>-tree</a:t>
            </a:r>
            <a:r>
              <a:rPr lang="en-US" sz="1600" smtClean="0"/>
              <a:t> </a:t>
            </a:r>
            <a:r>
              <a:rPr lang="en-US" sz="2000" smtClean="0"/>
              <a:t>index files:  </a:t>
            </a:r>
          </a:p>
          <a:p>
            <a:pPr lvl="1">
              <a:lnSpc>
                <a:spcPct val="90000"/>
              </a:lnSpc>
            </a:pPr>
            <a:r>
              <a:rPr lang="en-US" sz="2000" smtClean="0">
                <a:ea typeface="ＭＳ Ｐゴシック" pitchFamily="34" charset="-128"/>
              </a:rPr>
              <a:t>automatically reorganizes itself with small, local changes, in the face of insertions and deletions.  </a:t>
            </a:r>
          </a:p>
          <a:p>
            <a:pPr lvl="1">
              <a:lnSpc>
                <a:spcPct val="90000"/>
              </a:lnSpc>
            </a:pPr>
            <a:r>
              <a:rPr lang="en-US" sz="2000" smtClean="0">
                <a:ea typeface="ＭＳ Ｐゴシック" pitchFamily="34" charset="-128"/>
              </a:rPr>
              <a:t>Reorganization of entire file is not required to maintain performance.</a:t>
            </a:r>
          </a:p>
        </p:txBody>
      </p:sp>
      <p:sp>
        <p:nvSpPr>
          <p:cNvPr id="34820" name="Text Box 4"/>
          <p:cNvSpPr txBox="1">
            <a:spLocks noChangeArrowheads="1"/>
          </p:cNvSpPr>
          <p:nvPr/>
        </p:nvSpPr>
        <p:spPr bwMode="auto">
          <a:xfrm>
            <a:off x="563563" y="1120775"/>
            <a:ext cx="6940550" cy="396875"/>
          </a:xfrm>
          <a:prstGeom prst="rect">
            <a:avLst/>
          </a:prstGeom>
          <a:noFill/>
          <a:ln w="9525">
            <a:noFill/>
            <a:miter lim="800000"/>
            <a:headEnd/>
            <a:tailEnd/>
          </a:ln>
        </p:spPr>
        <p:txBody>
          <a:bodyPr wrap="none" anchor="ctr">
            <a:spAutoFit/>
          </a:bodyPr>
          <a:lstStyle/>
          <a:p>
            <a:pPr algn="ctr"/>
            <a:r>
              <a:rPr lang="en-US" sz="2000"/>
              <a:t>B</a:t>
            </a:r>
            <a:r>
              <a:rPr lang="en-US" sz="2000" baseline="30000"/>
              <a:t>+</a:t>
            </a:r>
            <a:r>
              <a:rPr lang="en-US" sz="2000"/>
              <a:t>-tree indices are an alternative to indexed-sequential files.</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9874" name="Rectangle 2"/>
          <p:cNvSpPr>
            <a:spLocks noGrp="1" noChangeArrowheads="1"/>
          </p:cNvSpPr>
          <p:nvPr>
            <p:ph type="title"/>
          </p:nvPr>
        </p:nvSpPr>
        <p:spPr/>
        <p:txBody>
          <a:bodyPr/>
          <a:lstStyle/>
          <a:p>
            <a:pPr>
              <a:defRPr/>
            </a:pPr>
            <a:r>
              <a:rPr lang="en-US">
                <a:ea typeface="+mj-ea"/>
              </a:rPr>
              <a:t>B</a:t>
            </a:r>
            <a:r>
              <a:rPr lang="en-US" baseline="30000">
                <a:ea typeface="+mj-ea"/>
              </a:rPr>
              <a:t>+</a:t>
            </a:r>
            <a:r>
              <a:rPr lang="en-US">
                <a:ea typeface="+mj-ea"/>
              </a:rPr>
              <a:t>-Tree Index Files</a:t>
            </a:r>
          </a:p>
        </p:txBody>
      </p:sp>
      <p:sp>
        <p:nvSpPr>
          <p:cNvPr id="35843" name="Rectangle 3"/>
          <p:cNvSpPr>
            <a:spLocks noGrp="1" noChangeArrowheads="1"/>
          </p:cNvSpPr>
          <p:nvPr>
            <p:ph type="body" idx="1"/>
          </p:nvPr>
        </p:nvSpPr>
        <p:spPr>
          <a:xfrm>
            <a:off x="814388" y="1157288"/>
            <a:ext cx="7581900" cy="4568825"/>
          </a:xfrm>
        </p:spPr>
        <p:txBody>
          <a:bodyPr/>
          <a:lstStyle/>
          <a:p>
            <a:r>
              <a:rPr lang="en-US" sz="2000" smtClean="0"/>
              <a:t>(Minor) disadvantage of B</a:t>
            </a:r>
            <a:r>
              <a:rPr lang="en-US" sz="2000" baseline="30000" smtClean="0"/>
              <a:t>+</a:t>
            </a:r>
            <a:r>
              <a:rPr lang="en-US" sz="2000" smtClean="0"/>
              <a:t>-trees: </a:t>
            </a:r>
          </a:p>
          <a:p>
            <a:pPr lvl="1"/>
            <a:r>
              <a:rPr lang="en-US" sz="2000" smtClean="0">
                <a:ea typeface="ＭＳ Ｐゴシック" pitchFamily="34" charset="-128"/>
              </a:rPr>
              <a:t>imposes performance overhead on insertion and deletion, and adds space overhead. </a:t>
            </a:r>
          </a:p>
          <a:p>
            <a:pPr lvl="1"/>
            <a:r>
              <a:rPr lang="en-US" sz="2000" smtClean="0">
                <a:ea typeface="ＭＳ Ｐゴシック" pitchFamily="34" charset="-128"/>
              </a:rPr>
              <a:t>The overhead is acceptable even for frequently modified files, since the cost of file reorganization is avoided. </a:t>
            </a:r>
          </a:p>
          <a:p>
            <a:pPr lvl="1"/>
            <a:r>
              <a:rPr lang="en-US" sz="2000" smtClean="0">
                <a:ea typeface="ＭＳ Ｐゴシック" pitchFamily="34" charset="-128"/>
              </a:rPr>
              <a:t>Furthermore, since nodes may be as many as half empty (if they have the minimum number of children), there is some wasted space. </a:t>
            </a:r>
          </a:p>
          <a:p>
            <a:pPr lvl="1"/>
            <a:r>
              <a:rPr lang="en-US" sz="2000" smtClean="0">
                <a:ea typeface="ＭＳ Ｐゴシック" pitchFamily="34" charset="-128"/>
              </a:rPr>
              <a:t>This space overhead, too, is acceptable given performance benefits of the B+-tree structure. </a:t>
            </a:r>
          </a:p>
          <a:p>
            <a:pPr>
              <a:lnSpc>
                <a:spcPct val="90000"/>
              </a:lnSpc>
            </a:pPr>
            <a:r>
              <a:rPr lang="en-US" sz="2000" smtClean="0"/>
              <a:t>Advantages of B</a:t>
            </a:r>
            <a:r>
              <a:rPr lang="en-US" sz="2000" baseline="30000" smtClean="0"/>
              <a:t>+</a:t>
            </a:r>
            <a:r>
              <a:rPr lang="en-US" sz="2000" smtClean="0"/>
              <a:t>-trees outweigh disadvantages</a:t>
            </a:r>
          </a:p>
          <a:p>
            <a:pPr lvl="1">
              <a:lnSpc>
                <a:spcPct val="90000"/>
              </a:lnSpc>
            </a:pPr>
            <a:r>
              <a:rPr lang="en-US" sz="2000" smtClean="0">
                <a:ea typeface="ＭＳ Ｐゴシック" pitchFamily="34" charset="-128"/>
              </a:rPr>
              <a:t>B</a:t>
            </a:r>
            <a:r>
              <a:rPr lang="en-US" sz="2000" baseline="30000" smtClean="0">
                <a:ea typeface="ＭＳ Ｐゴシック" pitchFamily="34" charset="-128"/>
              </a:rPr>
              <a:t>+</a:t>
            </a:r>
            <a:r>
              <a:rPr lang="en-US" sz="2000" smtClean="0">
                <a:ea typeface="ＭＳ Ｐゴシック" pitchFamily="34" charset="-128"/>
              </a:rPr>
              <a:t>-trees are used extensively</a:t>
            </a:r>
          </a:p>
          <a:p>
            <a:pPr lvl="1">
              <a:lnSpc>
                <a:spcPct val="90000"/>
              </a:lnSpc>
            </a:pPr>
            <a:endParaRPr lang="en-US" sz="2000" smtClean="0">
              <a:ea typeface="ＭＳ Ｐゴシック" pitchFamily="34" charset="-128"/>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noFill/>
        </p:spPr>
        <p:txBody>
          <a:bodyPr/>
          <a:lstStyle/>
          <a:p>
            <a:r>
              <a:rPr lang="en-US" smtClean="0">
                <a:effectLst/>
              </a:rPr>
              <a:t>Example of B</a:t>
            </a:r>
            <a:r>
              <a:rPr lang="en-US" baseline="30000" smtClean="0">
                <a:effectLst/>
              </a:rPr>
              <a:t>+</a:t>
            </a:r>
            <a:r>
              <a:rPr lang="en-US" smtClean="0">
                <a:effectLst/>
              </a:rPr>
              <a:t>-Tree</a:t>
            </a:r>
          </a:p>
        </p:txBody>
      </p:sp>
      <p:pic>
        <p:nvPicPr>
          <p:cNvPr id="2191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658" y="827659"/>
            <a:ext cx="8788689" cy="5787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22" name="Rectangle 2"/>
          <p:cNvSpPr>
            <a:spLocks noGrp="1" noChangeArrowheads="1"/>
          </p:cNvSpPr>
          <p:nvPr>
            <p:ph type="title"/>
          </p:nvPr>
        </p:nvSpPr>
        <p:spPr/>
        <p:txBody>
          <a:bodyPr/>
          <a:lstStyle/>
          <a:p>
            <a:pPr>
              <a:defRPr/>
            </a:pPr>
            <a:r>
              <a:rPr lang="en-US">
                <a:ea typeface="+mj-ea"/>
              </a:rPr>
              <a:t>B</a:t>
            </a:r>
            <a:r>
              <a:rPr lang="en-US" baseline="30000">
                <a:ea typeface="+mj-ea"/>
              </a:rPr>
              <a:t>+</a:t>
            </a:r>
            <a:r>
              <a:rPr lang="en-US">
                <a:ea typeface="+mj-ea"/>
              </a:rPr>
              <a:t>-Tree Index Files (Cont.)</a:t>
            </a:r>
          </a:p>
        </p:txBody>
      </p:sp>
      <p:sp>
        <p:nvSpPr>
          <p:cNvPr id="37891" name="Rectangle 3"/>
          <p:cNvSpPr>
            <a:spLocks noGrp="1" noChangeArrowheads="1"/>
          </p:cNvSpPr>
          <p:nvPr>
            <p:ph type="body" idx="1"/>
          </p:nvPr>
        </p:nvSpPr>
        <p:spPr>
          <a:xfrm>
            <a:off x="814388" y="1462088"/>
            <a:ext cx="7921625" cy="4446587"/>
          </a:xfrm>
        </p:spPr>
        <p:txBody>
          <a:bodyPr/>
          <a:lstStyle/>
          <a:p>
            <a:r>
              <a:rPr lang="en-US" sz="2000" smtClean="0"/>
              <a:t>A B+-tree index takes the form of a </a:t>
            </a:r>
            <a:r>
              <a:rPr lang="en-US" sz="2000" b="1" smtClean="0">
                <a:solidFill>
                  <a:srgbClr val="000099"/>
                </a:solidFill>
              </a:rPr>
              <a:t>balanced tree</a:t>
            </a:r>
            <a:r>
              <a:rPr lang="en-US" sz="2000" smtClean="0"/>
              <a:t> in which every path from the root to a leaf of the tree is of the same length. </a:t>
            </a:r>
          </a:p>
          <a:p>
            <a:r>
              <a:rPr lang="en-US" sz="2000" smtClean="0"/>
              <a:t>Each node that is not a root or a leaf has between </a:t>
            </a:r>
            <a:r>
              <a:rPr lang="en-US" sz="2000" smtClean="0">
                <a:sym typeface="Symbol" pitchFamily="18" charset="2"/>
              </a:rPr>
              <a:t></a:t>
            </a:r>
            <a:r>
              <a:rPr lang="en-US" sz="2000" i="1" smtClean="0"/>
              <a:t>n</a:t>
            </a:r>
            <a:r>
              <a:rPr lang="en-US" sz="2000" smtClean="0"/>
              <a:t>/2</a:t>
            </a:r>
            <a:r>
              <a:rPr lang="en-US" sz="2000" smtClean="0">
                <a:sym typeface="Symbol" pitchFamily="18" charset="2"/>
              </a:rPr>
              <a:t></a:t>
            </a:r>
            <a:r>
              <a:rPr lang="en-US" sz="2000" smtClean="0"/>
              <a:t> and </a:t>
            </a:r>
            <a:r>
              <a:rPr lang="en-US" sz="2000" i="1" smtClean="0"/>
              <a:t>n</a:t>
            </a:r>
            <a:r>
              <a:rPr lang="en-US" sz="2000" smtClean="0"/>
              <a:t> children, where </a:t>
            </a:r>
            <a:r>
              <a:rPr lang="en-US" sz="2000" i="1" smtClean="0"/>
              <a:t>n </a:t>
            </a:r>
            <a:r>
              <a:rPr lang="en-US" sz="2000" smtClean="0"/>
              <a:t>(no. of Pointers)</a:t>
            </a:r>
            <a:r>
              <a:rPr lang="en-US" sz="2000" i="1" smtClean="0"/>
              <a:t> </a:t>
            </a:r>
            <a:r>
              <a:rPr lang="en-US" sz="2000" smtClean="0"/>
              <a:t>is fixed for a particular tree.</a:t>
            </a:r>
          </a:p>
          <a:p>
            <a:r>
              <a:rPr lang="en-US" sz="2000" smtClean="0"/>
              <a:t>A leaf node has between </a:t>
            </a:r>
            <a:r>
              <a:rPr lang="en-US" sz="2000" smtClean="0">
                <a:sym typeface="Symbol" pitchFamily="18" charset="2"/>
              </a:rPr>
              <a:t></a:t>
            </a:r>
            <a:r>
              <a:rPr lang="en-US" sz="2000" smtClean="0"/>
              <a:t>(</a:t>
            </a:r>
            <a:r>
              <a:rPr lang="en-US" sz="2000" i="1" smtClean="0"/>
              <a:t>n</a:t>
            </a:r>
            <a:r>
              <a:rPr lang="en-US" sz="2000" smtClean="0"/>
              <a:t>–1)/2</a:t>
            </a:r>
            <a:r>
              <a:rPr lang="en-US" sz="2000" smtClean="0">
                <a:sym typeface="Symbol" pitchFamily="18" charset="2"/>
              </a:rPr>
              <a:t></a:t>
            </a:r>
            <a:r>
              <a:rPr lang="en-US" sz="2000" smtClean="0"/>
              <a:t> and </a:t>
            </a:r>
            <a:r>
              <a:rPr lang="en-US" sz="2000" i="1" smtClean="0"/>
              <a:t>n</a:t>
            </a:r>
            <a:r>
              <a:rPr lang="en-US" sz="2000" smtClean="0"/>
              <a:t>–1 values. With </a:t>
            </a:r>
            <a:r>
              <a:rPr lang="en-US" sz="2000" i="1" smtClean="0"/>
              <a:t>n = 4</a:t>
            </a:r>
            <a:r>
              <a:rPr lang="en-US" sz="2000" smtClean="0"/>
              <a:t>, B+-tree, each leaf must contain at least 2 values, and at most 3 values.</a:t>
            </a:r>
          </a:p>
          <a:p>
            <a:r>
              <a:rPr lang="en-US" sz="2000" smtClean="0"/>
              <a:t>The ranges of values in each leaf do not overlap, except if there are duplicate search-key values, in which case a value may be present in more than one leaf.</a:t>
            </a:r>
          </a:p>
          <a:p>
            <a:r>
              <a:rPr lang="en-US" sz="2000" smtClean="0"/>
              <a:t>Special cases: </a:t>
            </a:r>
          </a:p>
          <a:p>
            <a:pPr lvl="1"/>
            <a:r>
              <a:rPr lang="en-US" sz="2000" smtClean="0">
                <a:ea typeface="ＭＳ Ｐゴシック" pitchFamily="34" charset="-128"/>
              </a:rPr>
              <a:t>If the root is not a leaf, it has at least 2 children.</a:t>
            </a:r>
          </a:p>
          <a:p>
            <a:pPr lvl="1"/>
            <a:r>
              <a:rPr lang="en-US" sz="2000" smtClean="0">
                <a:ea typeface="ＭＳ Ｐゴシック" pitchFamily="34" charset="-128"/>
              </a:rPr>
              <a:t>If the root is a leaf (that is, there are no other nodes in the tree), it can have between 0 and (</a:t>
            </a:r>
            <a:r>
              <a:rPr lang="en-US" sz="2000" i="1" smtClean="0">
                <a:ea typeface="ＭＳ Ｐゴシック" pitchFamily="34" charset="-128"/>
              </a:rPr>
              <a:t>n</a:t>
            </a:r>
            <a:r>
              <a:rPr lang="en-US" sz="2000" smtClean="0">
                <a:ea typeface="ＭＳ Ｐゴシック" pitchFamily="34" charset="-128"/>
              </a:rPr>
              <a:t>–1) values.</a:t>
            </a:r>
          </a:p>
        </p:txBody>
      </p:sp>
      <p:sp>
        <p:nvSpPr>
          <p:cNvPr id="37892" name="Text Box 4"/>
          <p:cNvSpPr txBox="1">
            <a:spLocks noChangeArrowheads="1"/>
          </p:cNvSpPr>
          <p:nvPr/>
        </p:nvSpPr>
        <p:spPr bwMode="auto">
          <a:xfrm>
            <a:off x="566738" y="1136650"/>
            <a:ext cx="6851650" cy="396875"/>
          </a:xfrm>
          <a:prstGeom prst="rect">
            <a:avLst/>
          </a:prstGeom>
          <a:noFill/>
          <a:ln w="9525">
            <a:noFill/>
            <a:miter lim="800000"/>
            <a:headEnd/>
            <a:tailEnd/>
          </a:ln>
        </p:spPr>
        <p:txBody>
          <a:bodyPr wrap="none" anchor="ctr">
            <a:spAutoFit/>
          </a:bodyPr>
          <a:lstStyle/>
          <a:p>
            <a:pPr algn="ctr">
              <a:spcBef>
                <a:spcPct val="50000"/>
              </a:spcBef>
            </a:pPr>
            <a:r>
              <a:rPr lang="en-US" sz="2000"/>
              <a:t>A B</a:t>
            </a:r>
            <a:r>
              <a:rPr lang="en-US" sz="2000" baseline="30000"/>
              <a:t>+</a:t>
            </a:r>
            <a:r>
              <a:rPr lang="en-US" sz="2000"/>
              <a:t>-tree is a rooted tree satisfying the following properties:</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3970" name="Rectangle 2"/>
          <p:cNvSpPr>
            <a:spLocks noGrp="1" noChangeArrowheads="1"/>
          </p:cNvSpPr>
          <p:nvPr>
            <p:ph type="title"/>
          </p:nvPr>
        </p:nvSpPr>
        <p:spPr/>
        <p:txBody>
          <a:bodyPr/>
          <a:lstStyle/>
          <a:p>
            <a:pPr>
              <a:defRPr/>
            </a:pPr>
            <a:r>
              <a:rPr lang="en-US">
                <a:ea typeface="+mj-ea"/>
              </a:rPr>
              <a:t>B</a:t>
            </a:r>
            <a:r>
              <a:rPr lang="en-US" baseline="30000">
                <a:ea typeface="+mj-ea"/>
              </a:rPr>
              <a:t>+</a:t>
            </a:r>
            <a:r>
              <a:rPr lang="en-US">
                <a:ea typeface="+mj-ea"/>
              </a:rPr>
              <a:t>-Tree Node Structure</a:t>
            </a:r>
          </a:p>
        </p:txBody>
      </p:sp>
      <p:sp>
        <p:nvSpPr>
          <p:cNvPr id="38915" name="Rectangle 3"/>
          <p:cNvSpPr>
            <a:spLocks noGrp="1" noChangeArrowheads="1"/>
          </p:cNvSpPr>
          <p:nvPr>
            <p:ph type="body" idx="1"/>
          </p:nvPr>
        </p:nvSpPr>
        <p:spPr/>
        <p:txBody>
          <a:bodyPr/>
          <a:lstStyle/>
          <a:p>
            <a:r>
              <a:rPr lang="en-US" sz="2000" dirty="0" smtClean="0"/>
              <a:t>A B+-tree index is a multilevel index, but it has a structure that differs from that of the multilevel index-sequential file.</a:t>
            </a:r>
          </a:p>
          <a:p>
            <a:r>
              <a:rPr lang="en-US" sz="2000" dirty="0" smtClean="0"/>
              <a:t>Typical node</a:t>
            </a:r>
            <a:br>
              <a:rPr lang="en-US" sz="2000" dirty="0" smtClean="0"/>
            </a:br>
            <a:r>
              <a:rPr lang="en-US" sz="2000" dirty="0" smtClean="0"/>
              <a:t/>
            </a:r>
            <a:br>
              <a:rPr lang="en-US" sz="2000" dirty="0" smtClean="0"/>
            </a:br>
            <a:r>
              <a:rPr lang="en-US" sz="2000" dirty="0" smtClean="0"/>
              <a:t/>
            </a:r>
            <a:br>
              <a:rPr lang="en-US" sz="2000" dirty="0" smtClean="0"/>
            </a:br>
            <a:endParaRPr lang="en-US" sz="2000" dirty="0" smtClean="0"/>
          </a:p>
          <a:p>
            <a:pPr lvl="1"/>
            <a:r>
              <a:rPr lang="en-US" sz="2000" dirty="0" smtClean="0">
                <a:ea typeface="ＭＳ Ｐゴシック" pitchFamily="34" charset="-128"/>
              </a:rPr>
              <a:t>It contains up to </a:t>
            </a:r>
            <a:r>
              <a:rPr lang="en-US" sz="2000" i="1" dirty="0" smtClean="0">
                <a:ea typeface="ＭＳ Ｐゴシック" pitchFamily="34" charset="-128"/>
              </a:rPr>
              <a:t>n − 1 </a:t>
            </a:r>
            <a:r>
              <a:rPr lang="en-US" sz="2000" dirty="0" smtClean="0">
                <a:ea typeface="ＭＳ Ｐゴシック" pitchFamily="34" charset="-128"/>
              </a:rPr>
              <a:t>search-key values and </a:t>
            </a:r>
            <a:r>
              <a:rPr lang="en-US" sz="2000" i="1" dirty="0" smtClean="0">
                <a:ea typeface="ＭＳ Ｐゴシック" pitchFamily="34" charset="-128"/>
              </a:rPr>
              <a:t>n</a:t>
            </a:r>
            <a:r>
              <a:rPr lang="en-US" sz="2000" dirty="0" smtClean="0">
                <a:ea typeface="ＭＳ Ｐゴシック" pitchFamily="34" charset="-128"/>
              </a:rPr>
              <a:t> pointers</a:t>
            </a:r>
          </a:p>
          <a:p>
            <a:pPr lvl="1"/>
            <a:r>
              <a:rPr lang="en-US" sz="2000" dirty="0" smtClean="0">
                <a:ea typeface="ＭＳ Ｐゴシック" pitchFamily="34" charset="-128"/>
              </a:rPr>
              <a:t>K</a:t>
            </a:r>
            <a:r>
              <a:rPr lang="en-US" sz="2000" baseline="-25000" dirty="0" smtClean="0">
                <a:ea typeface="ＭＳ Ｐゴシック" pitchFamily="34" charset="-128"/>
              </a:rPr>
              <a:t>i</a:t>
            </a:r>
            <a:r>
              <a:rPr lang="en-US" sz="2000" dirty="0" smtClean="0">
                <a:ea typeface="ＭＳ Ｐゴシック" pitchFamily="34" charset="-128"/>
              </a:rPr>
              <a:t> are the search-key values </a:t>
            </a:r>
          </a:p>
          <a:p>
            <a:pPr lvl="1"/>
            <a:r>
              <a:rPr lang="en-US" sz="2000" dirty="0" smtClean="0">
                <a:ea typeface="ＭＳ Ｐゴシック" pitchFamily="34" charset="-128"/>
              </a:rPr>
              <a:t>P</a:t>
            </a:r>
            <a:r>
              <a:rPr lang="en-US" sz="2000" baseline="-25000" dirty="0" smtClean="0">
                <a:ea typeface="ＭＳ Ｐゴシック" pitchFamily="34" charset="-128"/>
              </a:rPr>
              <a:t>i</a:t>
            </a:r>
            <a:r>
              <a:rPr lang="en-US" sz="2000" dirty="0" smtClean="0">
                <a:ea typeface="ＭＳ Ｐゴシック" pitchFamily="34" charset="-128"/>
              </a:rPr>
              <a:t> are pointers to children (for non-leaf nodes) or pointers to records or buckets of records (for leaf nodes).</a:t>
            </a:r>
          </a:p>
          <a:p>
            <a:r>
              <a:rPr lang="en-US" sz="2000" dirty="0" smtClean="0"/>
              <a:t>The search-keys in a node are ordered </a:t>
            </a:r>
          </a:p>
          <a:p>
            <a:pPr>
              <a:buFont typeface="Monotype Sorts" charset="2"/>
              <a:buNone/>
            </a:pPr>
            <a:r>
              <a:rPr lang="en-US" sz="2000" dirty="0" smtClean="0"/>
              <a:t>		 </a:t>
            </a:r>
            <a:r>
              <a:rPr lang="en-US" sz="2000" i="1" dirty="0" smtClean="0"/>
              <a:t>K</a:t>
            </a:r>
            <a:r>
              <a:rPr lang="en-US" sz="2000" baseline="-25000" dirty="0" smtClean="0"/>
              <a:t>1 </a:t>
            </a:r>
            <a:r>
              <a:rPr lang="en-US" sz="2000" dirty="0" smtClean="0">
                <a:sym typeface="Symbol" pitchFamily="18" charset="2"/>
              </a:rPr>
              <a:t>&lt;</a:t>
            </a:r>
            <a:r>
              <a:rPr lang="en-US" sz="2000" dirty="0" smtClean="0"/>
              <a:t> </a:t>
            </a:r>
            <a:r>
              <a:rPr lang="en-US" sz="2000" i="1" dirty="0" smtClean="0"/>
              <a:t>K</a:t>
            </a:r>
            <a:r>
              <a:rPr lang="en-US" sz="2000" baseline="-25000" dirty="0" smtClean="0"/>
              <a:t>2 </a:t>
            </a:r>
            <a:r>
              <a:rPr lang="en-US" sz="2000" dirty="0" smtClean="0">
                <a:sym typeface="Symbol" pitchFamily="18" charset="2"/>
              </a:rPr>
              <a:t>&lt;</a:t>
            </a:r>
            <a:r>
              <a:rPr lang="en-US" sz="2000" dirty="0" smtClean="0"/>
              <a:t> </a:t>
            </a:r>
            <a:r>
              <a:rPr lang="en-US" sz="2000" i="1" dirty="0" smtClean="0"/>
              <a:t>K</a:t>
            </a:r>
            <a:r>
              <a:rPr lang="en-US" sz="2000" baseline="-25000" dirty="0" smtClean="0"/>
              <a:t>3 </a:t>
            </a:r>
            <a:r>
              <a:rPr lang="en-US" sz="2000" dirty="0" smtClean="0">
                <a:sym typeface="Symbol" pitchFamily="18" charset="2"/>
              </a:rPr>
              <a:t>&lt;</a:t>
            </a:r>
            <a:r>
              <a:rPr lang="en-US" sz="2000" dirty="0" smtClean="0"/>
              <a:t> </a:t>
            </a:r>
            <a:r>
              <a:rPr lang="en-US" sz="2000" i="1" dirty="0" smtClean="0"/>
              <a:t>. . .</a:t>
            </a:r>
            <a:r>
              <a:rPr lang="en-US" sz="2000" baseline="-25000" dirty="0" smtClean="0"/>
              <a:t> </a:t>
            </a:r>
            <a:r>
              <a:rPr lang="en-US" sz="2000" dirty="0" smtClean="0">
                <a:sym typeface="Symbol" pitchFamily="18" charset="2"/>
              </a:rPr>
              <a:t>&lt;</a:t>
            </a:r>
            <a:r>
              <a:rPr lang="en-US" sz="2000" dirty="0" smtClean="0"/>
              <a:t> </a:t>
            </a:r>
            <a:r>
              <a:rPr lang="en-US" sz="2000" i="1" dirty="0" err="1" smtClean="0"/>
              <a:t>K</a:t>
            </a:r>
            <a:r>
              <a:rPr lang="en-US" sz="2000" i="1" baseline="-25000" dirty="0" err="1" smtClean="0"/>
              <a:t>n</a:t>
            </a:r>
            <a:r>
              <a:rPr lang="en-US" sz="2000" i="1" baseline="-25000" dirty="0" smtClean="0"/>
              <a:t>–</a:t>
            </a:r>
            <a:r>
              <a:rPr lang="en-US" sz="2000" baseline="-25000" dirty="0" smtClean="0"/>
              <a:t>1</a:t>
            </a:r>
          </a:p>
          <a:p>
            <a:pPr>
              <a:buFont typeface="Monotype Sorts" charset="2"/>
              <a:buNone/>
            </a:pPr>
            <a:r>
              <a:rPr lang="en-US" sz="2000" baseline="-25000" dirty="0" smtClean="0"/>
              <a:t>        </a:t>
            </a:r>
            <a:endParaRPr lang="en-US" sz="2000" dirty="0" smtClean="0"/>
          </a:p>
          <a:p>
            <a:pPr>
              <a:buFont typeface="Monotype Sorts" charset="2"/>
              <a:buNone/>
            </a:pPr>
            <a:endParaRPr lang="en-US" sz="1800" dirty="0" smtClean="0"/>
          </a:p>
          <a:p>
            <a:pPr>
              <a:buFont typeface="Monotype Sorts" charset="2"/>
              <a:buNone/>
            </a:pPr>
            <a:endParaRPr lang="en-US" sz="1800" dirty="0" smtClean="0"/>
          </a:p>
        </p:txBody>
      </p:sp>
      <p:pic>
        <p:nvPicPr>
          <p:cNvPr id="38916" name="Picture 6"/>
          <p:cNvPicPr>
            <a:picLocks noChangeAspect="1" noChangeArrowheads="1"/>
          </p:cNvPicPr>
          <p:nvPr/>
        </p:nvPicPr>
        <p:blipFill>
          <a:blip r:embed="rId3"/>
          <a:srcRect/>
          <a:stretch>
            <a:fillRect/>
          </a:stretch>
        </p:blipFill>
        <p:spPr bwMode="auto">
          <a:xfrm>
            <a:off x="1530350" y="2286000"/>
            <a:ext cx="6840538" cy="530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018" name="Rectangle 2"/>
          <p:cNvSpPr>
            <a:spLocks noGrp="1" noChangeArrowheads="1"/>
          </p:cNvSpPr>
          <p:nvPr>
            <p:ph type="title"/>
          </p:nvPr>
        </p:nvSpPr>
        <p:spPr/>
        <p:txBody>
          <a:bodyPr/>
          <a:lstStyle/>
          <a:p>
            <a:pPr>
              <a:defRPr/>
            </a:pPr>
            <a:r>
              <a:rPr lang="en-US">
                <a:ea typeface="+mj-ea"/>
              </a:rPr>
              <a:t>Leaf Nodes in B</a:t>
            </a:r>
            <a:r>
              <a:rPr lang="en-US" baseline="30000">
                <a:ea typeface="+mj-ea"/>
              </a:rPr>
              <a:t>+</a:t>
            </a:r>
            <a:r>
              <a:rPr lang="en-US">
                <a:ea typeface="+mj-ea"/>
              </a:rPr>
              <a:t>-Trees</a:t>
            </a:r>
          </a:p>
        </p:txBody>
      </p:sp>
      <p:sp>
        <p:nvSpPr>
          <p:cNvPr id="39939" name="Rectangle 3"/>
          <p:cNvSpPr>
            <a:spLocks noGrp="1" noChangeArrowheads="1"/>
          </p:cNvSpPr>
          <p:nvPr>
            <p:ph type="body" idx="1"/>
          </p:nvPr>
        </p:nvSpPr>
        <p:spPr>
          <a:xfrm>
            <a:off x="928688" y="1027113"/>
            <a:ext cx="7948612" cy="4876800"/>
          </a:xfrm>
        </p:spPr>
        <p:txBody>
          <a:bodyPr/>
          <a:lstStyle/>
          <a:p>
            <a:r>
              <a:rPr lang="en-US" sz="2000" dirty="0" smtClean="0"/>
              <a:t>For </a:t>
            </a:r>
            <a:r>
              <a:rPr lang="en-US" sz="2000" i="1" dirty="0" smtClean="0"/>
              <a:t>i</a:t>
            </a:r>
            <a:r>
              <a:rPr lang="en-US" sz="2000" dirty="0" smtClean="0"/>
              <a:t> = 1, 2, . . ., </a:t>
            </a:r>
            <a:r>
              <a:rPr lang="en-US" sz="2000" i="1" dirty="0" smtClean="0"/>
              <a:t>n–</a:t>
            </a:r>
            <a:r>
              <a:rPr lang="en-US" sz="2000" dirty="0" smtClean="0"/>
              <a:t>1, pointer </a:t>
            </a:r>
            <a:r>
              <a:rPr lang="en-US" sz="2000" i="1" dirty="0" smtClean="0"/>
              <a:t>P</a:t>
            </a:r>
            <a:r>
              <a:rPr lang="en-US" sz="2000" i="1" baseline="-25000" dirty="0" smtClean="0"/>
              <a:t>i</a:t>
            </a:r>
            <a:r>
              <a:rPr lang="en-US" sz="2000" dirty="0" smtClean="0"/>
              <a:t> points to a file record with search-key value </a:t>
            </a:r>
            <a:r>
              <a:rPr lang="en-US" sz="2000" i="1" dirty="0" smtClean="0"/>
              <a:t>K</a:t>
            </a:r>
            <a:r>
              <a:rPr lang="en-US" sz="2000" i="1" baseline="-25000" dirty="0" smtClean="0"/>
              <a:t>i</a:t>
            </a:r>
            <a:r>
              <a:rPr lang="en-US" sz="2000" dirty="0" smtClean="0"/>
              <a:t>, </a:t>
            </a:r>
          </a:p>
          <a:p>
            <a:r>
              <a:rPr lang="en-US" sz="2000" dirty="0" smtClean="0"/>
              <a:t>If </a:t>
            </a:r>
            <a:r>
              <a:rPr lang="en-US" sz="2000" i="1" dirty="0" smtClean="0"/>
              <a:t>L</a:t>
            </a:r>
            <a:r>
              <a:rPr lang="en-US" sz="2000" i="1" baseline="-25000" dirty="0" smtClean="0"/>
              <a:t>i</a:t>
            </a:r>
            <a:r>
              <a:rPr lang="en-US" sz="2000" i="1" dirty="0" smtClean="0"/>
              <a:t>, </a:t>
            </a:r>
            <a:r>
              <a:rPr lang="en-US" sz="2000" i="1" dirty="0" err="1" smtClean="0"/>
              <a:t>L</a:t>
            </a:r>
            <a:r>
              <a:rPr lang="en-US" sz="2000" i="1" baseline="-25000" dirty="0" err="1" smtClean="0"/>
              <a:t>j</a:t>
            </a:r>
            <a:r>
              <a:rPr lang="en-US" sz="2000" dirty="0" smtClean="0"/>
              <a:t> are leaf nodes and </a:t>
            </a:r>
            <a:r>
              <a:rPr lang="en-US" sz="2000" i="1" dirty="0" smtClean="0"/>
              <a:t>i </a:t>
            </a:r>
            <a:r>
              <a:rPr lang="en-US" sz="2000" dirty="0" smtClean="0"/>
              <a:t>&lt; </a:t>
            </a:r>
            <a:r>
              <a:rPr lang="en-US" sz="2000" i="1" dirty="0" smtClean="0"/>
              <a:t>j, L</a:t>
            </a:r>
            <a:r>
              <a:rPr lang="en-US" sz="2000" i="1" baseline="-25000" dirty="0" smtClean="0"/>
              <a:t>i</a:t>
            </a:r>
            <a:r>
              <a:rPr lang="en-US" sz="2000" dirty="0" smtClean="0"/>
              <a:t>’s search-key values are less than or equal to </a:t>
            </a:r>
            <a:r>
              <a:rPr lang="en-US" sz="2000" i="1" dirty="0" err="1" smtClean="0"/>
              <a:t>L</a:t>
            </a:r>
            <a:r>
              <a:rPr lang="en-US" sz="2000" i="1" baseline="-25000" dirty="0" err="1" smtClean="0"/>
              <a:t>j</a:t>
            </a:r>
            <a:r>
              <a:rPr lang="en-US" sz="2000" dirty="0" err="1" smtClean="0"/>
              <a:t>’s</a:t>
            </a:r>
            <a:r>
              <a:rPr lang="en-US" sz="2000" dirty="0" smtClean="0"/>
              <a:t> search-key values</a:t>
            </a:r>
          </a:p>
          <a:p>
            <a:r>
              <a:rPr lang="en-US" sz="2000" dirty="0" smtClean="0"/>
              <a:t>Usually used </a:t>
            </a:r>
            <a:r>
              <a:rPr lang="en-US" sz="2000" dirty="0"/>
              <a:t>as a dense index </a:t>
            </a:r>
            <a:r>
              <a:rPr lang="en-US" sz="2000" dirty="0" smtClean="0"/>
              <a:t>where </a:t>
            </a:r>
            <a:r>
              <a:rPr lang="en-US" sz="2000" dirty="0"/>
              <a:t>every search-key value must </a:t>
            </a:r>
            <a:r>
              <a:rPr lang="en-US" sz="2000" dirty="0" smtClean="0"/>
              <a:t>appear in </a:t>
            </a:r>
            <a:r>
              <a:rPr lang="en-US" sz="2000" dirty="0"/>
              <a:t>some leaf node</a:t>
            </a:r>
            <a:r>
              <a:rPr lang="en-US" sz="2000" dirty="0" smtClean="0"/>
              <a:t>.</a:t>
            </a:r>
          </a:p>
          <a:p>
            <a:r>
              <a:rPr lang="en-US" sz="2000" dirty="0" smtClean="0"/>
              <a:t>Since there is a linear order on the leaves based on the search-key values, </a:t>
            </a:r>
            <a:r>
              <a:rPr lang="en-US" sz="2000" i="1" dirty="0" err="1" smtClean="0"/>
              <a:t>P</a:t>
            </a:r>
            <a:r>
              <a:rPr lang="en-US" sz="2000" i="1" baseline="-25000" dirty="0" err="1" smtClean="0"/>
              <a:t>n</a:t>
            </a:r>
            <a:r>
              <a:rPr lang="en-US" sz="2000" i="1" dirty="0" smtClean="0"/>
              <a:t> </a:t>
            </a:r>
            <a:r>
              <a:rPr lang="en-US" sz="2000" dirty="0" smtClean="0"/>
              <a:t>is used</a:t>
            </a:r>
            <a:r>
              <a:rPr lang="en-US" sz="2000" i="1" dirty="0" smtClean="0"/>
              <a:t> </a:t>
            </a:r>
            <a:r>
              <a:rPr lang="en-US" sz="2000" dirty="0" smtClean="0"/>
              <a:t>to </a:t>
            </a:r>
            <a:r>
              <a:rPr lang="en-US" sz="2000" b="1" dirty="0" smtClean="0">
                <a:solidFill>
                  <a:srgbClr val="000099"/>
                </a:solidFill>
              </a:rPr>
              <a:t>chain</a:t>
            </a:r>
            <a:r>
              <a:rPr lang="en-US" sz="2000" b="1" i="1" dirty="0" smtClean="0">
                <a:solidFill>
                  <a:srgbClr val="000099"/>
                </a:solidFill>
              </a:rPr>
              <a:t> </a:t>
            </a:r>
            <a:r>
              <a:rPr lang="en-US" sz="2000" b="1" dirty="0" smtClean="0">
                <a:solidFill>
                  <a:srgbClr val="000099"/>
                </a:solidFill>
              </a:rPr>
              <a:t>together</a:t>
            </a:r>
            <a:r>
              <a:rPr lang="en-US" sz="2000" dirty="0" smtClean="0"/>
              <a:t> the leaf nodes in search-key order. This ordering allows for efficient sequential processing.</a:t>
            </a:r>
          </a:p>
        </p:txBody>
      </p:sp>
      <p:sp>
        <p:nvSpPr>
          <p:cNvPr id="39940" name="Text Box 4"/>
          <p:cNvSpPr txBox="1">
            <a:spLocks noChangeArrowheads="1"/>
          </p:cNvSpPr>
          <p:nvPr/>
        </p:nvSpPr>
        <p:spPr bwMode="auto">
          <a:xfrm>
            <a:off x="474663" y="738188"/>
            <a:ext cx="3046412" cy="400050"/>
          </a:xfrm>
          <a:prstGeom prst="rect">
            <a:avLst/>
          </a:prstGeom>
          <a:noFill/>
          <a:ln w="9525">
            <a:noFill/>
            <a:miter lim="800000"/>
            <a:headEnd/>
            <a:tailEnd/>
          </a:ln>
        </p:spPr>
        <p:txBody>
          <a:bodyPr wrap="none" anchor="ctr">
            <a:spAutoFit/>
          </a:bodyPr>
          <a:lstStyle/>
          <a:p>
            <a:pPr algn="ctr">
              <a:spcBef>
                <a:spcPct val="50000"/>
              </a:spcBef>
            </a:pPr>
            <a:r>
              <a:rPr lang="en-US" sz="2000"/>
              <a:t>Properties of a leaf node:</a:t>
            </a:r>
          </a:p>
        </p:txBody>
      </p:sp>
      <p:grpSp>
        <p:nvGrpSpPr>
          <p:cNvPr id="39941" name="Group 7"/>
          <p:cNvGrpSpPr>
            <a:grpSpLocks/>
          </p:cNvGrpSpPr>
          <p:nvPr/>
        </p:nvGrpSpPr>
        <p:grpSpPr bwMode="auto">
          <a:xfrm>
            <a:off x="1206500" y="4319080"/>
            <a:ext cx="7509483" cy="2348419"/>
            <a:chOff x="961" y="2239"/>
            <a:chExt cx="4527" cy="1961"/>
          </a:xfrm>
        </p:grpSpPr>
        <p:pic>
          <p:nvPicPr>
            <p:cNvPr id="39942" name="Picture 8"/>
            <p:cNvPicPr>
              <a:picLocks noChangeAspect="1" noChangeArrowheads="1"/>
            </p:cNvPicPr>
            <p:nvPr/>
          </p:nvPicPr>
          <p:blipFill>
            <a:blip r:embed="rId3"/>
            <a:srcRect t="28848" b="9171"/>
            <a:stretch>
              <a:fillRect/>
            </a:stretch>
          </p:blipFill>
          <p:spPr bwMode="auto">
            <a:xfrm>
              <a:off x="961" y="2537"/>
              <a:ext cx="4521" cy="1663"/>
            </a:xfrm>
            <a:prstGeom prst="rect">
              <a:avLst/>
            </a:prstGeom>
            <a:noFill/>
            <a:ln w="9525">
              <a:noFill/>
              <a:miter lim="800000"/>
              <a:headEnd/>
              <a:tailEnd/>
            </a:ln>
          </p:spPr>
        </p:pic>
        <p:pic>
          <p:nvPicPr>
            <p:cNvPr id="39943" name="Picture 8"/>
            <p:cNvPicPr>
              <a:picLocks noChangeAspect="1" noChangeArrowheads="1"/>
            </p:cNvPicPr>
            <p:nvPr/>
          </p:nvPicPr>
          <p:blipFill>
            <a:blip r:embed="rId3"/>
            <a:srcRect b="88744"/>
            <a:stretch>
              <a:fillRect/>
            </a:stretch>
          </p:blipFill>
          <p:spPr bwMode="auto">
            <a:xfrm>
              <a:off x="967" y="2239"/>
              <a:ext cx="4521" cy="302"/>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1826" name="Rectangle 2"/>
          <p:cNvSpPr>
            <a:spLocks noGrp="1" noChangeArrowheads="1"/>
          </p:cNvSpPr>
          <p:nvPr>
            <p:ph type="title"/>
          </p:nvPr>
        </p:nvSpPr>
        <p:spPr/>
        <p:txBody>
          <a:bodyPr/>
          <a:lstStyle/>
          <a:p>
            <a:pPr>
              <a:defRPr/>
            </a:pPr>
            <a:r>
              <a:rPr lang="en-US" dirty="0" smtClean="0">
                <a:ea typeface="+mj-ea"/>
              </a:rPr>
              <a:t>Basic Concept</a:t>
            </a:r>
            <a:endParaRPr lang="en-US" dirty="0">
              <a:ea typeface="+mj-ea"/>
            </a:endParaRPr>
          </a:p>
        </p:txBody>
      </p:sp>
      <p:sp>
        <p:nvSpPr>
          <p:cNvPr id="10243" name="Rectangle 3"/>
          <p:cNvSpPr>
            <a:spLocks noGrp="1" noChangeArrowheads="1"/>
          </p:cNvSpPr>
          <p:nvPr>
            <p:ph type="body" idx="1"/>
          </p:nvPr>
        </p:nvSpPr>
        <p:spPr>
          <a:xfrm>
            <a:off x="814388" y="1093788"/>
            <a:ext cx="7661275" cy="5180012"/>
          </a:xfrm>
        </p:spPr>
        <p:txBody>
          <a:bodyPr/>
          <a:lstStyle/>
          <a:p>
            <a:r>
              <a:rPr lang="en-US" sz="1800" dirty="0" smtClean="0"/>
              <a:t>An index for a file in a database system works in much the same way as the index in the textbook. </a:t>
            </a:r>
          </a:p>
          <a:p>
            <a:r>
              <a:rPr lang="en-US" sz="1800" dirty="0" smtClean="0"/>
              <a:t>Database-system indices play the same role as book indices in libraries. </a:t>
            </a:r>
          </a:p>
          <a:p>
            <a:r>
              <a:rPr lang="en-US" sz="1800" dirty="0" smtClean="0"/>
              <a:t>For example, to retrieve a </a:t>
            </a:r>
            <a:r>
              <a:rPr lang="en-US" sz="1800" i="1" dirty="0" smtClean="0"/>
              <a:t>student </a:t>
            </a:r>
            <a:r>
              <a:rPr lang="en-US" sz="1800" dirty="0" smtClean="0"/>
              <a:t>record given an ID, the database system would look up an index to find on which disk block the corresponding record resides, and then fetch the disk block, to get the appropriate </a:t>
            </a:r>
            <a:r>
              <a:rPr lang="en-US" sz="1800" i="1" dirty="0" smtClean="0"/>
              <a:t>student</a:t>
            </a:r>
            <a:r>
              <a:rPr lang="en-US" sz="1800" dirty="0" smtClean="0"/>
              <a:t> record</a:t>
            </a:r>
            <a:r>
              <a:rPr lang="en-US" sz="1800" i="1" dirty="0" smtClean="0"/>
              <a:t>.</a:t>
            </a:r>
          </a:p>
          <a:p>
            <a:r>
              <a:rPr lang="en-US" sz="1800" dirty="0" smtClean="0"/>
              <a:t>There are two basic kinds of indices:</a:t>
            </a:r>
          </a:p>
          <a:p>
            <a:pPr lvl="1"/>
            <a:r>
              <a:rPr lang="en-US" sz="1800" b="1" dirty="0" smtClean="0">
                <a:ea typeface="ＭＳ Ｐゴシック" pitchFamily="34" charset="-128"/>
              </a:rPr>
              <a:t>Ordered indices. </a:t>
            </a:r>
            <a:r>
              <a:rPr lang="en-US" sz="1800" dirty="0" smtClean="0">
                <a:ea typeface="ＭＳ Ｐゴシック" pitchFamily="34" charset="-128"/>
              </a:rPr>
              <a:t>Based on a sorted ordering of the values.</a:t>
            </a:r>
          </a:p>
          <a:p>
            <a:pPr lvl="1"/>
            <a:r>
              <a:rPr lang="en-US" sz="1800" b="1" dirty="0" smtClean="0">
                <a:ea typeface="ＭＳ Ｐゴシック" pitchFamily="34" charset="-128"/>
              </a:rPr>
              <a:t>Hash indices. </a:t>
            </a:r>
            <a:r>
              <a:rPr lang="en-US" sz="1800" dirty="0" smtClean="0">
                <a:ea typeface="ＭＳ Ｐゴシック" pitchFamily="34" charset="-128"/>
              </a:rPr>
              <a:t>Based on a uniform distribution of values across a range of buckets. The bucket to which a value is assigned is determined by a function, called a </a:t>
            </a:r>
            <a:r>
              <a:rPr lang="en-US" sz="1800" b="1" i="1" dirty="0" smtClean="0">
                <a:solidFill>
                  <a:srgbClr val="000099"/>
                </a:solidFill>
                <a:ea typeface="ＭＳ Ｐゴシック" pitchFamily="34" charset="-128"/>
              </a:rPr>
              <a:t>hash function</a:t>
            </a:r>
            <a:r>
              <a:rPr lang="en-US" sz="1800" i="1" dirty="0" smtClean="0">
                <a:ea typeface="ＭＳ Ｐゴシック" pitchFamily="34" charset="-128"/>
              </a:rPr>
              <a:t>.</a:t>
            </a:r>
          </a:p>
          <a:p>
            <a:r>
              <a:rPr lang="en-US" sz="1800" dirty="0" smtClean="0"/>
              <a:t>Several techniques exist for both ordered indexing and hashing. No one technique is the best. Rather, each technique is best suited to particular database applications.</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pPr>
              <a:defRPr/>
            </a:pPr>
            <a:r>
              <a:rPr lang="en-US" smtClean="0">
                <a:effectLst>
                  <a:outerShdw blurRad="38100" dist="38100" dir="2700000" algn="tl">
                    <a:srgbClr val="C0C0C0"/>
                  </a:outerShdw>
                </a:effectLst>
              </a:rPr>
              <a:t>Non-Leaf Nodes in B</a:t>
            </a:r>
            <a:r>
              <a:rPr lang="en-US" baseline="30000" smtClean="0">
                <a:effectLst>
                  <a:outerShdw blurRad="38100" dist="38100" dir="2700000" algn="tl">
                    <a:srgbClr val="C0C0C0"/>
                  </a:outerShdw>
                </a:effectLst>
              </a:rPr>
              <a:t>+</a:t>
            </a:r>
            <a:r>
              <a:rPr lang="en-US" smtClean="0">
                <a:effectLst>
                  <a:outerShdw blurRad="38100" dist="38100" dir="2700000" algn="tl">
                    <a:srgbClr val="C0C0C0"/>
                  </a:outerShdw>
                </a:effectLst>
              </a:rPr>
              <a:t>-Trees</a:t>
            </a:r>
          </a:p>
        </p:txBody>
      </p:sp>
      <p:sp>
        <p:nvSpPr>
          <p:cNvPr id="40963" name="Rectangle 3"/>
          <p:cNvSpPr>
            <a:spLocks noGrp="1" noChangeArrowheads="1"/>
          </p:cNvSpPr>
          <p:nvPr>
            <p:ph type="body" idx="1"/>
          </p:nvPr>
        </p:nvSpPr>
        <p:spPr/>
        <p:txBody>
          <a:bodyPr/>
          <a:lstStyle/>
          <a:p>
            <a:r>
              <a:rPr lang="en-US" sz="2000" dirty="0" err="1" smtClean="0"/>
              <a:t>Nonleaf</a:t>
            </a:r>
            <a:r>
              <a:rPr lang="en-US" sz="2000" dirty="0" smtClean="0"/>
              <a:t> nodes form a multi-level sparse index on the leaf nodes. </a:t>
            </a:r>
            <a:r>
              <a:rPr lang="en-US" sz="2000" dirty="0" err="1" smtClean="0"/>
              <a:t>Nonleaf</a:t>
            </a:r>
            <a:r>
              <a:rPr lang="en-US" sz="2000" dirty="0" smtClean="0"/>
              <a:t> nodes are also referred as </a:t>
            </a:r>
            <a:r>
              <a:rPr lang="en-US" sz="2000" b="1" dirty="0" smtClean="0"/>
              <a:t>internal nodes</a:t>
            </a:r>
            <a:r>
              <a:rPr lang="en-US" sz="2000" dirty="0" smtClean="0"/>
              <a:t>.</a:t>
            </a:r>
          </a:p>
          <a:p>
            <a:r>
              <a:rPr lang="en-US" sz="2000" dirty="0" smtClean="0"/>
              <a:t>The structure is the same as that for leaf nodes, except that all pointers are pointers to tree nodes. </a:t>
            </a:r>
          </a:p>
          <a:p>
            <a:r>
              <a:rPr lang="en-US" sz="2000" dirty="0" smtClean="0"/>
              <a:t>A non-leaf node may hold up to </a:t>
            </a:r>
            <a:r>
              <a:rPr lang="en-US" sz="2000" i="1" dirty="0" smtClean="0"/>
              <a:t>n </a:t>
            </a:r>
            <a:r>
              <a:rPr lang="en-US" sz="2000" dirty="0" smtClean="0"/>
              <a:t>pointers, and must hold at least</a:t>
            </a:r>
            <a:r>
              <a:rPr lang="en-US" sz="2000" i="1" dirty="0" smtClean="0"/>
              <a:t> </a:t>
            </a:r>
            <a:r>
              <a:rPr lang="en-US" sz="2000" dirty="0">
                <a:sym typeface="Symbol" pitchFamily="18" charset="2"/>
              </a:rPr>
              <a:t>(</a:t>
            </a:r>
            <a:r>
              <a:rPr lang="en-US" sz="2000" i="1" dirty="0">
                <a:sym typeface="Symbol" pitchFamily="18" charset="2"/>
              </a:rPr>
              <a:t>n</a:t>
            </a:r>
            <a:r>
              <a:rPr lang="en-US" sz="2000" dirty="0">
                <a:sym typeface="Symbol" pitchFamily="18" charset="2"/>
              </a:rPr>
              <a:t>/2</a:t>
            </a:r>
            <a:r>
              <a:rPr lang="en-US" sz="2000" i="1" dirty="0" smtClean="0"/>
              <a:t> </a:t>
            </a:r>
            <a:r>
              <a:rPr lang="en-US" sz="2000" dirty="0" smtClean="0"/>
              <a:t>pointers. The number of pointers in a node is called the </a:t>
            </a:r>
            <a:r>
              <a:rPr lang="en-US" sz="2000" b="1" dirty="0" err="1" smtClean="0">
                <a:solidFill>
                  <a:srgbClr val="000099"/>
                </a:solidFill>
              </a:rPr>
              <a:t>fanout</a:t>
            </a:r>
            <a:r>
              <a:rPr lang="en-US" sz="2000" dirty="0" smtClean="0"/>
              <a:t> of the node</a:t>
            </a:r>
          </a:p>
          <a:p>
            <a:r>
              <a:rPr lang="en-US" sz="2000" dirty="0" smtClean="0"/>
              <a:t>For a non-leaf node with </a:t>
            </a:r>
            <a:r>
              <a:rPr lang="en-US" sz="2000" i="1" dirty="0" smtClean="0"/>
              <a:t>n</a:t>
            </a:r>
            <a:r>
              <a:rPr lang="en-US" sz="2000" dirty="0" smtClean="0"/>
              <a:t> pointers:</a:t>
            </a:r>
          </a:p>
          <a:p>
            <a:pPr lvl="1"/>
            <a:endParaRPr lang="en-US" sz="2000" dirty="0" smtClean="0">
              <a:ea typeface="ＭＳ Ｐゴシック" pitchFamily="34" charset="-128"/>
            </a:endParaRPr>
          </a:p>
          <a:p>
            <a:pPr lvl="1"/>
            <a:r>
              <a:rPr lang="en-US" sz="2000" dirty="0" smtClean="0">
                <a:ea typeface="ＭＳ Ｐゴシック" pitchFamily="34" charset="-128"/>
              </a:rPr>
              <a:t>All the search-keys in the </a:t>
            </a:r>
            <a:r>
              <a:rPr lang="en-US" sz="2000" dirty="0" err="1" smtClean="0">
                <a:ea typeface="ＭＳ Ｐゴシック" pitchFamily="34" charset="-128"/>
              </a:rPr>
              <a:t>subtree</a:t>
            </a:r>
            <a:r>
              <a:rPr lang="en-US" sz="2000" dirty="0" smtClean="0">
                <a:ea typeface="ＭＳ Ｐゴシック" pitchFamily="34" charset="-128"/>
              </a:rPr>
              <a:t> to which </a:t>
            </a:r>
            <a:r>
              <a:rPr lang="en-US" sz="2000" i="1" dirty="0" smtClean="0">
                <a:ea typeface="ＭＳ Ｐゴシック" pitchFamily="34" charset="-128"/>
              </a:rPr>
              <a:t>P</a:t>
            </a:r>
            <a:r>
              <a:rPr lang="en-US" sz="2000" baseline="-25000" dirty="0" smtClean="0">
                <a:ea typeface="ＭＳ Ｐゴシック" pitchFamily="34" charset="-128"/>
              </a:rPr>
              <a:t>1</a:t>
            </a:r>
            <a:r>
              <a:rPr lang="en-US" sz="2000" dirty="0" smtClean="0">
                <a:ea typeface="ＭＳ Ｐゴシック" pitchFamily="34" charset="-128"/>
              </a:rPr>
              <a:t> points are less than </a:t>
            </a:r>
            <a:r>
              <a:rPr lang="en-US" sz="2000" i="1" dirty="0" smtClean="0">
                <a:ea typeface="ＭＳ Ｐゴシック" pitchFamily="34" charset="-128"/>
              </a:rPr>
              <a:t>K</a:t>
            </a:r>
            <a:r>
              <a:rPr lang="en-US" sz="2000" baseline="-25000" dirty="0" smtClean="0">
                <a:ea typeface="ＭＳ Ｐゴシック" pitchFamily="34" charset="-128"/>
              </a:rPr>
              <a:t>1 </a:t>
            </a:r>
            <a:endParaRPr lang="en-US" sz="2000" dirty="0" smtClean="0">
              <a:ea typeface="ＭＳ Ｐゴシック" pitchFamily="34" charset="-128"/>
            </a:endParaRPr>
          </a:p>
          <a:p>
            <a:pPr lvl="1"/>
            <a:r>
              <a:rPr lang="en-US" sz="2000" dirty="0" smtClean="0">
                <a:ea typeface="ＭＳ Ｐゴシック" pitchFamily="34" charset="-128"/>
              </a:rPr>
              <a:t>For 2 </a:t>
            </a:r>
            <a:r>
              <a:rPr lang="en-US" sz="2000" dirty="0" smtClean="0">
                <a:ea typeface="ＭＳ Ｐゴシック" pitchFamily="34" charset="-128"/>
                <a:sym typeface="Symbol" pitchFamily="18" charset="2"/>
              </a:rPr>
              <a:t> </a:t>
            </a:r>
            <a:r>
              <a:rPr lang="en-US" sz="2000" i="1" dirty="0" smtClean="0">
                <a:ea typeface="ＭＳ Ｐゴシック" pitchFamily="34" charset="-128"/>
                <a:sym typeface="Symbol" pitchFamily="18" charset="2"/>
              </a:rPr>
              <a:t>i </a:t>
            </a:r>
            <a:r>
              <a:rPr lang="en-US" sz="2000" dirty="0" smtClean="0">
                <a:ea typeface="ＭＳ Ｐゴシック" pitchFamily="34" charset="-128"/>
                <a:sym typeface="Symbol" pitchFamily="18" charset="2"/>
              </a:rPr>
              <a:t> </a:t>
            </a:r>
            <a:r>
              <a:rPr lang="en-US" sz="2000" i="1" dirty="0" smtClean="0">
                <a:ea typeface="ＭＳ Ｐゴシック" pitchFamily="34" charset="-128"/>
                <a:sym typeface="Symbol" pitchFamily="18" charset="2"/>
              </a:rPr>
              <a:t>n </a:t>
            </a:r>
            <a:r>
              <a:rPr lang="en-US" sz="2000" dirty="0" smtClean="0">
                <a:ea typeface="ＭＳ Ｐゴシック" pitchFamily="34" charset="-128"/>
                <a:sym typeface="Symbol" pitchFamily="18" charset="2"/>
              </a:rPr>
              <a:t>– 1, all the search-keys in the </a:t>
            </a:r>
            <a:r>
              <a:rPr lang="en-US" sz="2000" dirty="0" err="1" smtClean="0">
                <a:ea typeface="ＭＳ Ｐゴシック" pitchFamily="34" charset="-128"/>
                <a:sym typeface="Symbol" pitchFamily="18" charset="2"/>
              </a:rPr>
              <a:t>subtree</a:t>
            </a:r>
            <a:r>
              <a:rPr lang="en-US" sz="2000" dirty="0" smtClean="0">
                <a:ea typeface="ＭＳ Ｐゴシック" pitchFamily="34" charset="-128"/>
                <a:sym typeface="Symbol" pitchFamily="18" charset="2"/>
              </a:rPr>
              <a:t> to which </a:t>
            </a:r>
            <a:r>
              <a:rPr lang="en-US" sz="2000" i="1" dirty="0" smtClean="0">
                <a:ea typeface="ＭＳ Ｐゴシック" pitchFamily="34" charset="-128"/>
                <a:sym typeface="Symbol" pitchFamily="18" charset="2"/>
              </a:rPr>
              <a:t>P</a:t>
            </a:r>
            <a:r>
              <a:rPr lang="en-US" sz="2000" i="1" baseline="-25000" dirty="0" smtClean="0">
                <a:ea typeface="ＭＳ Ｐゴシック" pitchFamily="34" charset="-128"/>
                <a:sym typeface="Symbol" pitchFamily="18" charset="2"/>
              </a:rPr>
              <a:t>i</a:t>
            </a:r>
            <a:r>
              <a:rPr lang="en-US" sz="2000" dirty="0" smtClean="0">
                <a:ea typeface="ＭＳ Ｐゴシック" pitchFamily="34" charset="-128"/>
                <a:sym typeface="Symbol" pitchFamily="18" charset="2"/>
              </a:rPr>
              <a:t> points have values greater than or equal to </a:t>
            </a:r>
            <a:r>
              <a:rPr lang="en-US" sz="2000" i="1" dirty="0" smtClean="0">
                <a:ea typeface="ＭＳ Ｐゴシック" pitchFamily="34" charset="-128"/>
                <a:sym typeface="Symbol" pitchFamily="18" charset="2"/>
              </a:rPr>
              <a:t>K</a:t>
            </a:r>
            <a:r>
              <a:rPr lang="en-US" sz="2000" i="1" baseline="-25000" dirty="0" smtClean="0">
                <a:ea typeface="ＭＳ Ｐゴシック" pitchFamily="34" charset="-128"/>
                <a:sym typeface="Symbol" pitchFamily="18" charset="2"/>
              </a:rPr>
              <a:t>i</a:t>
            </a:r>
            <a:r>
              <a:rPr lang="en-US" sz="2000" baseline="-25000" dirty="0" smtClean="0">
                <a:ea typeface="ＭＳ Ｐゴシック" pitchFamily="34" charset="-128"/>
                <a:sym typeface="Symbol" pitchFamily="18" charset="2"/>
              </a:rPr>
              <a:t>–1</a:t>
            </a:r>
            <a:r>
              <a:rPr lang="en-US" sz="2000" dirty="0" smtClean="0">
                <a:ea typeface="ＭＳ Ｐゴシック" pitchFamily="34" charset="-128"/>
                <a:sym typeface="Symbol" pitchFamily="18" charset="2"/>
              </a:rPr>
              <a:t> and less than </a:t>
            </a:r>
            <a:r>
              <a:rPr lang="en-US" sz="2000" i="1" dirty="0" smtClean="0">
                <a:ea typeface="ＭＳ Ｐゴシック" pitchFamily="34" charset="-128"/>
                <a:sym typeface="Symbol" pitchFamily="18" charset="2"/>
              </a:rPr>
              <a:t>K</a:t>
            </a:r>
            <a:r>
              <a:rPr lang="en-US" sz="2000" i="1" baseline="-25000" dirty="0" smtClean="0">
                <a:ea typeface="ＭＳ Ｐゴシック" pitchFamily="34" charset="-128"/>
                <a:sym typeface="Symbol" pitchFamily="18" charset="2"/>
              </a:rPr>
              <a:t>i </a:t>
            </a:r>
          </a:p>
          <a:p>
            <a:pPr lvl="1"/>
            <a:r>
              <a:rPr lang="en-US" sz="2000" dirty="0" smtClean="0">
                <a:ea typeface="ＭＳ Ｐゴシック" pitchFamily="34" charset="-128"/>
                <a:sym typeface="Symbol" pitchFamily="18" charset="2"/>
              </a:rPr>
              <a:t>All the search-keys in the </a:t>
            </a:r>
            <a:r>
              <a:rPr lang="en-US" sz="2000" dirty="0" err="1" smtClean="0">
                <a:ea typeface="ＭＳ Ｐゴシック" pitchFamily="34" charset="-128"/>
                <a:sym typeface="Symbol" pitchFamily="18" charset="2"/>
              </a:rPr>
              <a:t>subtree</a:t>
            </a:r>
            <a:r>
              <a:rPr lang="en-US" sz="2000" dirty="0" smtClean="0">
                <a:ea typeface="ＭＳ Ｐゴシック" pitchFamily="34" charset="-128"/>
                <a:sym typeface="Symbol" pitchFamily="18" charset="2"/>
              </a:rPr>
              <a:t> to which </a:t>
            </a:r>
            <a:r>
              <a:rPr lang="en-US" sz="2000" i="1" dirty="0" err="1" smtClean="0">
                <a:ea typeface="ＭＳ Ｐゴシック" pitchFamily="34" charset="-128"/>
                <a:sym typeface="Symbol" pitchFamily="18" charset="2"/>
              </a:rPr>
              <a:t>P</a:t>
            </a:r>
            <a:r>
              <a:rPr lang="en-US" sz="2000" i="1" baseline="-25000" dirty="0" err="1" smtClean="0">
                <a:ea typeface="ＭＳ Ｐゴシック" pitchFamily="34" charset="-128"/>
                <a:sym typeface="Symbol" pitchFamily="18" charset="2"/>
              </a:rPr>
              <a:t>n</a:t>
            </a:r>
            <a:r>
              <a:rPr lang="en-US" sz="2000" dirty="0" smtClean="0">
                <a:ea typeface="ＭＳ Ｐゴシック" pitchFamily="34" charset="-128"/>
                <a:sym typeface="Symbol" pitchFamily="18" charset="2"/>
              </a:rPr>
              <a:t> points have values greater than or equal to </a:t>
            </a:r>
            <a:r>
              <a:rPr lang="en-US" sz="2000" i="1" dirty="0" err="1" smtClean="0">
                <a:ea typeface="ＭＳ Ｐゴシック" pitchFamily="34" charset="-128"/>
                <a:sym typeface="Symbol" pitchFamily="18" charset="2"/>
              </a:rPr>
              <a:t>K</a:t>
            </a:r>
            <a:r>
              <a:rPr lang="en-US" sz="2000" i="1" baseline="-25000" dirty="0" err="1" smtClean="0">
                <a:ea typeface="ＭＳ Ｐゴシック" pitchFamily="34" charset="-128"/>
                <a:sym typeface="Symbol" pitchFamily="18" charset="2"/>
              </a:rPr>
              <a:t>n</a:t>
            </a:r>
            <a:r>
              <a:rPr lang="en-US" sz="2000" baseline="-25000" dirty="0" smtClean="0">
                <a:ea typeface="ＭＳ Ｐゴシック" pitchFamily="34" charset="-128"/>
                <a:sym typeface="Symbol" pitchFamily="18" charset="2"/>
              </a:rPr>
              <a:t>–1</a:t>
            </a:r>
          </a:p>
        </p:txBody>
      </p:sp>
      <p:pic>
        <p:nvPicPr>
          <p:cNvPr id="40964" name="Picture 6"/>
          <p:cNvPicPr>
            <a:picLocks noChangeAspect="1" noChangeArrowheads="1"/>
          </p:cNvPicPr>
          <p:nvPr/>
        </p:nvPicPr>
        <p:blipFill>
          <a:blip r:embed="rId2"/>
          <a:srcRect/>
          <a:stretch>
            <a:fillRect/>
          </a:stretch>
        </p:blipFill>
        <p:spPr bwMode="auto">
          <a:xfrm>
            <a:off x="1223963" y="3916363"/>
            <a:ext cx="6840537" cy="530225"/>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62" name="Rectangle 2"/>
          <p:cNvSpPr>
            <a:spLocks noGrp="1" noChangeArrowheads="1"/>
          </p:cNvSpPr>
          <p:nvPr>
            <p:ph type="title"/>
          </p:nvPr>
        </p:nvSpPr>
        <p:spPr/>
        <p:txBody>
          <a:bodyPr/>
          <a:lstStyle/>
          <a:p>
            <a:pPr>
              <a:defRPr/>
            </a:pPr>
            <a:r>
              <a:rPr lang="en-US">
                <a:ea typeface="+mj-ea"/>
              </a:rPr>
              <a:t>Example of B</a:t>
            </a:r>
            <a:r>
              <a:rPr lang="en-US" baseline="30000">
                <a:ea typeface="+mj-ea"/>
              </a:rPr>
              <a:t>+</a:t>
            </a:r>
            <a:r>
              <a:rPr lang="en-US">
                <a:ea typeface="+mj-ea"/>
              </a:rPr>
              <a:t>-tree</a:t>
            </a:r>
          </a:p>
        </p:txBody>
      </p:sp>
      <p:sp>
        <p:nvSpPr>
          <p:cNvPr id="41987" name="Rectangle 3"/>
          <p:cNvSpPr>
            <a:spLocks noGrp="1" noChangeArrowheads="1"/>
          </p:cNvSpPr>
          <p:nvPr>
            <p:ph type="body" idx="1"/>
          </p:nvPr>
        </p:nvSpPr>
        <p:spPr>
          <a:xfrm>
            <a:off x="814388" y="3960813"/>
            <a:ext cx="6724650" cy="2035175"/>
          </a:xfrm>
        </p:spPr>
        <p:txBody>
          <a:bodyPr/>
          <a:lstStyle/>
          <a:p>
            <a:r>
              <a:rPr lang="en-US" sz="2000" dirty="0" smtClean="0"/>
              <a:t>Leaf nodes must have between 3 and 5 values </a:t>
            </a:r>
            <a:br>
              <a:rPr lang="en-US" sz="2000" dirty="0" smtClean="0"/>
            </a:br>
            <a:r>
              <a:rPr lang="en-US" sz="2000" dirty="0" smtClean="0"/>
              <a:t>(</a:t>
            </a:r>
            <a:r>
              <a:rPr lang="en-US" sz="2000" dirty="0" smtClean="0">
                <a:sym typeface="Symbol" pitchFamily="18" charset="2"/>
              </a:rPr>
              <a:t>(</a:t>
            </a:r>
            <a:r>
              <a:rPr lang="en-US" sz="2000" i="1" dirty="0" smtClean="0">
                <a:sym typeface="Symbol" pitchFamily="18" charset="2"/>
              </a:rPr>
              <a:t>n</a:t>
            </a:r>
            <a:r>
              <a:rPr lang="en-US" sz="2000" dirty="0" smtClean="0">
                <a:sym typeface="Symbol" pitchFamily="18" charset="2"/>
              </a:rPr>
              <a:t>–1)/2 and </a:t>
            </a:r>
            <a:r>
              <a:rPr lang="en-US" sz="2000" i="1" dirty="0" smtClean="0">
                <a:sym typeface="Symbol" pitchFamily="18" charset="2"/>
              </a:rPr>
              <a:t>n </a:t>
            </a:r>
            <a:r>
              <a:rPr lang="en-US" sz="2000" dirty="0" smtClean="0">
                <a:sym typeface="Symbol" pitchFamily="18" charset="2"/>
              </a:rPr>
              <a:t>–1, with </a:t>
            </a:r>
            <a:r>
              <a:rPr lang="en-US" sz="2000" i="1" dirty="0" smtClean="0">
                <a:sym typeface="Symbol" pitchFamily="18" charset="2"/>
              </a:rPr>
              <a:t>n</a:t>
            </a:r>
            <a:r>
              <a:rPr lang="en-US" sz="2000" dirty="0" smtClean="0">
                <a:sym typeface="Symbol" pitchFamily="18" charset="2"/>
              </a:rPr>
              <a:t> = 6).</a:t>
            </a:r>
          </a:p>
          <a:p>
            <a:r>
              <a:rPr lang="en-US" sz="2000" dirty="0" smtClean="0">
                <a:sym typeface="Symbol" pitchFamily="18" charset="2"/>
              </a:rPr>
              <a:t>Non-leaf nodes other than root must have between 3 and 6 children </a:t>
            </a:r>
            <a:r>
              <a:rPr lang="en-US" sz="2000" dirty="0" smtClean="0"/>
              <a:t>(</a:t>
            </a:r>
            <a:r>
              <a:rPr lang="en-US" sz="2000" dirty="0" smtClean="0">
                <a:sym typeface="Symbol" pitchFamily="18" charset="2"/>
              </a:rPr>
              <a:t>(</a:t>
            </a:r>
            <a:r>
              <a:rPr lang="en-US" sz="2000" i="1" dirty="0" smtClean="0">
                <a:sym typeface="Symbol" pitchFamily="18" charset="2"/>
              </a:rPr>
              <a:t>n</a:t>
            </a:r>
            <a:r>
              <a:rPr lang="en-US" sz="2000" dirty="0" smtClean="0">
                <a:sym typeface="Symbol" pitchFamily="18" charset="2"/>
              </a:rPr>
              <a:t>/2 and </a:t>
            </a:r>
            <a:r>
              <a:rPr lang="en-US" sz="2000" i="1" dirty="0" smtClean="0">
                <a:sym typeface="Symbol" pitchFamily="18" charset="2"/>
              </a:rPr>
              <a:t>n </a:t>
            </a:r>
            <a:r>
              <a:rPr lang="en-US" sz="2000" dirty="0" smtClean="0">
                <a:sym typeface="Symbol" pitchFamily="18" charset="2"/>
              </a:rPr>
              <a:t>with </a:t>
            </a:r>
            <a:r>
              <a:rPr lang="en-US" sz="2000" i="1" dirty="0" smtClean="0">
                <a:sym typeface="Symbol" pitchFamily="18" charset="2"/>
              </a:rPr>
              <a:t>n</a:t>
            </a:r>
            <a:r>
              <a:rPr lang="en-US" sz="2000" dirty="0" smtClean="0">
                <a:sym typeface="Symbol" pitchFamily="18" charset="2"/>
              </a:rPr>
              <a:t> =6).</a:t>
            </a:r>
          </a:p>
          <a:p>
            <a:r>
              <a:rPr lang="en-US" sz="2000" dirty="0" smtClean="0">
                <a:sym typeface="Symbol" pitchFamily="18" charset="2"/>
              </a:rPr>
              <a:t>Root must have at least 2 children.</a:t>
            </a:r>
          </a:p>
        </p:txBody>
      </p:sp>
      <p:sp>
        <p:nvSpPr>
          <p:cNvPr id="41988" name="Text Box 4"/>
          <p:cNvSpPr txBox="1">
            <a:spLocks noChangeArrowheads="1"/>
          </p:cNvSpPr>
          <p:nvPr/>
        </p:nvSpPr>
        <p:spPr bwMode="auto">
          <a:xfrm>
            <a:off x="2706688" y="3379788"/>
            <a:ext cx="3314700" cy="366712"/>
          </a:xfrm>
          <a:prstGeom prst="rect">
            <a:avLst/>
          </a:prstGeom>
          <a:noFill/>
          <a:ln w="9525">
            <a:noFill/>
            <a:miter lim="800000"/>
            <a:headEnd/>
            <a:tailEnd/>
          </a:ln>
        </p:spPr>
        <p:txBody>
          <a:bodyPr wrap="none" anchor="ctr">
            <a:spAutoFit/>
          </a:bodyPr>
          <a:lstStyle/>
          <a:p>
            <a:pPr algn="ctr">
              <a:spcBef>
                <a:spcPct val="50000"/>
              </a:spcBef>
            </a:pPr>
            <a:r>
              <a:rPr lang="en-US" sz="1800"/>
              <a:t>B</a:t>
            </a:r>
            <a:r>
              <a:rPr lang="en-US" sz="1800" baseline="30000"/>
              <a:t>+</a:t>
            </a:r>
            <a:r>
              <a:rPr lang="en-US" sz="1800"/>
              <a:t>-tree for </a:t>
            </a:r>
            <a:r>
              <a:rPr lang="en-US" sz="1800" i="1"/>
              <a:t>instructor </a:t>
            </a:r>
            <a:r>
              <a:rPr lang="en-US" sz="1800"/>
              <a:t>file (</a:t>
            </a:r>
            <a:r>
              <a:rPr lang="en-US" sz="1800" i="1"/>
              <a:t>n</a:t>
            </a:r>
            <a:r>
              <a:rPr lang="en-US" sz="1800"/>
              <a:t> = 6)</a:t>
            </a:r>
          </a:p>
        </p:txBody>
      </p:sp>
      <p:pic>
        <p:nvPicPr>
          <p:cNvPr id="41989" name="Picture 6"/>
          <p:cNvPicPr>
            <a:picLocks noChangeAspect="1" noChangeArrowheads="1"/>
          </p:cNvPicPr>
          <p:nvPr/>
        </p:nvPicPr>
        <p:blipFill>
          <a:blip r:embed="rId3"/>
          <a:srcRect/>
          <a:stretch>
            <a:fillRect/>
          </a:stretch>
        </p:blipFill>
        <p:spPr bwMode="auto">
          <a:xfrm>
            <a:off x="282575" y="1606550"/>
            <a:ext cx="8540750" cy="11604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62" name="Rectangle 2"/>
          <p:cNvSpPr>
            <a:spLocks noGrp="1" noChangeArrowheads="1"/>
          </p:cNvSpPr>
          <p:nvPr>
            <p:ph type="title"/>
          </p:nvPr>
        </p:nvSpPr>
        <p:spPr/>
        <p:txBody>
          <a:bodyPr/>
          <a:lstStyle/>
          <a:p>
            <a:pPr>
              <a:defRPr/>
            </a:pPr>
            <a:r>
              <a:rPr lang="en-US">
                <a:ea typeface="+mj-ea"/>
              </a:rPr>
              <a:t>Example of B</a:t>
            </a:r>
            <a:r>
              <a:rPr lang="en-US" baseline="30000">
                <a:ea typeface="+mj-ea"/>
              </a:rPr>
              <a:t>+</a:t>
            </a:r>
            <a:r>
              <a:rPr lang="en-US">
                <a:ea typeface="+mj-ea"/>
              </a:rPr>
              <a:t>-tree</a:t>
            </a:r>
          </a:p>
        </p:txBody>
      </p:sp>
      <p:pic>
        <p:nvPicPr>
          <p:cNvPr id="2201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270125"/>
            <a:ext cx="9144000" cy="2155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616740" y="4844374"/>
            <a:ext cx="3180945" cy="338554"/>
          </a:xfrm>
          <a:prstGeom prst="rect">
            <a:avLst/>
          </a:prstGeom>
          <a:noFill/>
        </p:spPr>
        <p:txBody>
          <a:bodyPr wrap="square" rtlCol="0">
            <a:spAutoFit/>
          </a:bodyPr>
          <a:lstStyle/>
          <a:p>
            <a:r>
              <a:rPr lang="en-US" dirty="0"/>
              <a:t>b</a:t>
            </a:r>
            <a:r>
              <a:rPr lang="en-US" dirty="0" smtClean="0"/>
              <a:t> = no. of pointers</a:t>
            </a:r>
            <a:endParaRPr lang="en-US" dirty="0"/>
          </a:p>
        </p:txBody>
      </p:sp>
    </p:spTree>
    <p:extLst>
      <p:ext uri="{BB962C8B-B14F-4D97-AF65-F5344CB8AC3E}">
        <p14:creationId xmlns:p14="http://schemas.microsoft.com/office/powerpoint/2010/main" val="106484503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4210" name="Rectangle 2"/>
          <p:cNvSpPr>
            <a:spLocks noGrp="1" noChangeArrowheads="1"/>
          </p:cNvSpPr>
          <p:nvPr>
            <p:ph type="title"/>
          </p:nvPr>
        </p:nvSpPr>
        <p:spPr/>
        <p:txBody>
          <a:bodyPr/>
          <a:lstStyle/>
          <a:p>
            <a:pPr>
              <a:defRPr/>
            </a:pPr>
            <a:r>
              <a:rPr lang="en-US">
                <a:ea typeface="+mj-ea"/>
              </a:rPr>
              <a:t>Observations about B</a:t>
            </a:r>
            <a:r>
              <a:rPr lang="en-US" baseline="30000">
                <a:ea typeface="+mj-ea"/>
              </a:rPr>
              <a:t>+</a:t>
            </a:r>
            <a:r>
              <a:rPr lang="en-US">
                <a:ea typeface="+mj-ea"/>
              </a:rPr>
              <a:t>-trees</a:t>
            </a:r>
          </a:p>
        </p:txBody>
      </p:sp>
      <p:sp>
        <p:nvSpPr>
          <p:cNvPr id="43011" name="Rectangle 3"/>
          <p:cNvSpPr>
            <a:spLocks noGrp="1" noChangeArrowheads="1"/>
          </p:cNvSpPr>
          <p:nvPr>
            <p:ph type="body" idx="1"/>
          </p:nvPr>
        </p:nvSpPr>
        <p:spPr/>
        <p:txBody>
          <a:bodyPr/>
          <a:lstStyle/>
          <a:p>
            <a:r>
              <a:rPr lang="en-US" sz="2000" smtClean="0"/>
              <a:t>Since the inter-node connections are done by pointers, “logically” close blocks need not be “physically” close.</a:t>
            </a:r>
          </a:p>
          <a:p>
            <a:r>
              <a:rPr lang="en-US" sz="2000" smtClean="0"/>
              <a:t>The non-leaf levels of the B</a:t>
            </a:r>
            <a:r>
              <a:rPr lang="en-US" sz="2000" baseline="30000" smtClean="0"/>
              <a:t>+</a:t>
            </a:r>
            <a:r>
              <a:rPr lang="en-US" sz="2000" smtClean="0"/>
              <a:t>-tree form a hierarchy of sparse indices.</a:t>
            </a:r>
          </a:p>
          <a:p>
            <a:r>
              <a:rPr lang="en-US" sz="2000" smtClean="0"/>
              <a:t>The B</a:t>
            </a:r>
            <a:r>
              <a:rPr lang="en-US" sz="2000" baseline="30000" smtClean="0"/>
              <a:t>+</a:t>
            </a:r>
            <a:r>
              <a:rPr lang="en-US" sz="2000" smtClean="0"/>
              <a:t>-tree contains a relatively small number of levels</a:t>
            </a:r>
          </a:p>
          <a:p>
            <a:pPr lvl="2"/>
            <a:r>
              <a:rPr lang="en-US" sz="2000" smtClean="0">
                <a:ea typeface="ＭＳ Ｐゴシック" pitchFamily="34" charset="-128"/>
              </a:rPr>
              <a:t>Level below root has at least 2* </a:t>
            </a:r>
            <a:r>
              <a:rPr lang="en-US" sz="2000" smtClean="0">
                <a:ea typeface="ＭＳ Ｐゴシック" pitchFamily="34" charset="-128"/>
                <a:sym typeface="Symbol" pitchFamily="18" charset="2"/>
              </a:rPr>
              <a:t></a:t>
            </a:r>
            <a:r>
              <a:rPr lang="en-US" sz="2000" smtClean="0">
                <a:ea typeface="ＭＳ Ｐゴシック" pitchFamily="34" charset="-128"/>
              </a:rPr>
              <a:t>n/2</a:t>
            </a:r>
            <a:r>
              <a:rPr lang="en-US" sz="2000" smtClean="0">
                <a:ea typeface="ＭＳ Ｐゴシック" pitchFamily="34" charset="-128"/>
                <a:sym typeface="Symbol" pitchFamily="18" charset="2"/>
              </a:rPr>
              <a:t> </a:t>
            </a:r>
            <a:r>
              <a:rPr lang="en-US" sz="2000" smtClean="0">
                <a:ea typeface="ＭＳ Ｐゴシック" pitchFamily="34" charset="-128"/>
              </a:rPr>
              <a:t>values</a:t>
            </a:r>
          </a:p>
          <a:p>
            <a:pPr lvl="2"/>
            <a:r>
              <a:rPr lang="en-US" sz="2000" smtClean="0">
                <a:ea typeface="ＭＳ Ｐゴシック" pitchFamily="34" charset="-128"/>
              </a:rPr>
              <a:t>Next level has at least 2* </a:t>
            </a:r>
            <a:r>
              <a:rPr lang="en-US" sz="2000" smtClean="0">
                <a:ea typeface="ＭＳ Ｐゴシック" pitchFamily="34" charset="-128"/>
                <a:sym typeface="Symbol" pitchFamily="18" charset="2"/>
              </a:rPr>
              <a:t></a:t>
            </a:r>
            <a:r>
              <a:rPr lang="en-US" sz="2000" smtClean="0">
                <a:ea typeface="ＭＳ Ｐゴシック" pitchFamily="34" charset="-128"/>
              </a:rPr>
              <a:t>n/2</a:t>
            </a:r>
            <a:r>
              <a:rPr lang="en-US" sz="2000" smtClean="0">
                <a:ea typeface="ＭＳ Ｐゴシック" pitchFamily="34" charset="-128"/>
                <a:sym typeface="Symbol" pitchFamily="18" charset="2"/>
              </a:rPr>
              <a:t> * </a:t>
            </a:r>
            <a:r>
              <a:rPr lang="en-US" sz="2000" smtClean="0">
                <a:ea typeface="ＭＳ Ｐゴシック" pitchFamily="34" charset="-128"/>
              </a:rPr>
              <a:t>n/2</a:t>
            </a:r>
            <a:r>
              <a:rPr lang="en-US" sz="2000" smtClean="0">
                <a:ea typeface="ＭＳ Ｐゴシック" pitchFamily="34" charset="-128"/>
                <a:sym typeface="Symbol" pitchFamily="18" charset="2"/>
              </a:rPr>
              <a:t></a:t>
            </a:r>
            <a:r>
              <a:rPr lang="en-US" sz="2000" smtClean="0">
                <a:ea typeface="ＭＳ Ｐゴシック" pitchFamily="34" charset="-128"/>
              </a:rPr>
              <a:t> values</a:t>
            </a:r>
          </a:p>
          <a:p>
            <a:pPr lvl="2"/>
            <a:r>
              <a:rPr lang="en-US" sz="2000" smtClean="0">
                <a:ea typeface="ＭＳ Ｐゴシック" pitchFamily="34" charset="-128"/>
              </a:rPr>
              <a:t>.. etc.</a:t>
            </a:r>
          </a:p>
          <a:p>
            <a:pPr lvl="1"/>
            <a:r>
              <a:rPr lang="en-US" sz="2000" smtClean="0">
                <a:ea typeface="ＭＳ Ｐゴシック" pitchFamily="34" charset="-128"/>
              </a:rPr>
              <a:t>If there are </a:t>
            </a:r>
            <a:r>
              <a:rPr lang="en-US" sz="2000" i="1" smtClean="0">
                <a:ea typeface="ＭＳ Ｐゴシック" pitchFamily="34" charset="-128"/>
              </a:rPr>
              <a:t>K</a:t>
            </a:r>
            <a:r>
              <a:rPr lang="en-US" sz="2000" smtClean="0">
                <a:ea typeface="ＭＳ Ｐゴシック" pitchFamily="34" charset="-128"/>
              </a:rPr>
              <a:t> search-key values in the file, the tree height is no more than </a:t>
            </a:r>
            <a:r>
              <a:rPr lang="en-US" sz="2000" smtClean="0">
                <a:ea typeface="ＭＳ Ｐゴシック" pitchFamily="34" charset="-128"/>
                <a:sym typeface="Symbol" pitchFamily="18" charset="2"/>
              </a:rPr>
              <a:t> log</a:t>
            </a:r>
            <a:r>
              <a:rPr lang="en-US" sz="2000" baseline="-25000" smtClean="0">
                <a:ea typeface="ＭＳ Ｐゴシック" pitchFamily="34" charset="-128"/>
                <a:sym typeface="Symbol" pitchFamily="18" charset="2"/>
              </a:rPr>
              <a:t></a:t>
            </a:r>
            <a:r>
              <a:rPr lang="en-US" sz="2000" i="1" baseline="-25000" smtClean="0">
                <a:ea typeface="ＭＳ Ｐゴシック" pitchFamily="34" charset="-128"/>
                <a:sym typeface="Symbol" pitchFamily="18" charset="2"/>
              </a:rPr>
              <a:t>n</a:t>
            </a:r>
            <a:r>
              <a:rPr lang="en-US" sz="2000" baseline="-25000" smtClean="0">
                <a:ea typeface="ＭＳ Ｐゴシック" pitchFamily="34" charset="-128"/>
                <a:sym typeface="Symbol" pitchFamily="18" charset="2"/>
              </a:rPr>
              <a:t>/2</a:t>
            </a:r>
            <a:r>
              <a:rPr lang="en-US" sz="2000" smtClean="0">
                <a:ea typeface="ＭＳ Ｐゴシック" pitchFamily="34" charset="-128"/>
                <a:sym typeface="Symbol" pitchFamily="18" charset="2"/>
              </a:rPr>
              <a:t>(</a:t>
            </a:r>
            <a:r>
              <a:rPr lang="en-US" sz="2000" i="1" smtClean="0">
                <a:ea typeface="ＭＳ Ｐゴシック" pitchFamily="34" charset="-128"/>
                <a:sym typeface="Symbol" pitchFamily="18" charset="2"/>
              </a:rPr>
              <a:t>K</a:t>
            </a:r>
            <a:r>
              <a:rPr lang="en-US" sz="2000" smtClean="0">
                <a:ea typeface="ＭＳ Ｐゴシック" pitchFamily="34" charset="-128"/>
                <a:sym typeface="Symbol" pitchFamily="18" charset="2"/>
              </a:rPr>
              <a:t>)</a:t>
            </a:r>
            <a:endParaRPr lang="en-US" sz="2000" smtClean="0">
              <a:ea typeface="ＭＳ Ｐゴシック" pitchFamily="34" charset="-128"/>
            </a:endParaRPr>
          </a:p>
          <a:p>
            <a:pPr lvl="1"/>
            <a:r>
              <a:rPr lang="en-US" sz="2000" smtClean="0">
                <a:ea typeface="ＭＳ Ｐゴシック" pitchFamily="34" charset="-128"/>
              </a:rPr>
              <a:t>thus searches can be conducted efficiently.</a:t>
            </a:r>
          </a:p>
          <a:p>
            <a:r>
              <a:rPr lang="en-US" sz="2000" smtClean="0"/>
              <a:t>Insertions and deletions to the main file can be handled efficiently, as the index can be restructured in logarithmic time (as we shall see).</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6258" name="Rectangle 2"/>
          <p:cNvSpPr>
            <a:spLocks noGrp="1" noChangeArrowheads="1"/>
          </p:cNvSpPr>
          <p:nvPr>
            <p:ph type="title"/>
          </p:nvPr>
        </p:nvSpPr>
        <p:spPr/>
        <p:txBody>
          <a:bodyPr/>
          <a:lstStyle/>
          <a:p>
            <a:pPr>
              <a:defRPr/>
            </a:pPr>
            <a:r>
              <a:rPr lang="en-US">
                <a:ea typeface="+mj-ea"/>
              </a:rPr>
              <a:t>Queries on B</a:t>
            </a:r>
            <a:r>
              <a:rPr lang="en-US" baseline="30000">
                <a:ea typeface="+mj-ea"/>
              </a:rPr>
              <a:t>+</a:t>
            </a:r>
            <a:r>
              <a:rPr lang="en-US">
                <a:ea typeface="+mj-ea"/>
              </a:rPr>
              <a:t>-Trees</a:t>
            </a:r>
          </a:p>
        </p:txBody>
      </p:sp>
      <p:sp>
        <p:nvSpPr>
          <p:cNvPr id="44035" name="Rectangle 3"/>
          <p:cNvSpPr>
            <a:spLocks noGrp="1" noChangeArrowheads="1"/>
          </p:cNvSpPr>
          <p:nvPr>
            <p:ph type="body" idx="1"/>
          </p:nvPr>
        </p:nvSpPr>
        <p:spPr>
          <a:xfrm>
            <a:off x="334963" y="819150"/>
            <a:ext cx="8455025" cy="3416300"/>
          </a:xfrm>
        </p:spPr>
        <p:txBody>
          <a:bodyPr/>
          <a:lstStyle/>
          <a:p>
            <a:pPr marL="381000" indent="-381000">
              <a:lnSpc>
                <a:spcPct val="80000"/>
              </a:lnSpc>
            </a:pPr>
            <a:r>
              <a:rPr lang="en-US" sz="2000" smtClean="0"/>
              <a:t>Find record with search-key value </a:t>
            </a:r>
            <a:r>
              <a:rPr lang="en-US" sz="2000" i="1" smtClean="0"/>
              <a:t>V.</a:t>
            </a:r>
          </a:p>
          <a:p>
            <a:pPr marL="800100" lvl="1" indent="-342900">
              <a:lnSpc>
                <a:spcPct val="80000"/>
              </a:lnSpc>
              <a:buFont typeface="Monotype Sorts" charset="2"/>
              <a:buAutoNum type="arabicPeriod"/>
            </a:pPr>
            <a:r>
              <a:rPr lang="en-US" sz="2000" i="1" smtClean="0">
                <a:ea typeface="ＭＳ Ｐゴシック" pitchFamily="34" charset="-128"/>
              </a:rPr>
              <a:t>C=root</a:t>
            </a:r>
          </a:p>
          <a:p>
            <a:pPr marL="800100" lvl="1" indent="-342900">
              <a:lnSpc>
                <a:spcPct val="80000"/>
              </a:lnSpc>
              <a:buFont typeface="Monotype Sorts" charset="2"/>
              <a:buAutoNum type="arabicPeriod"/>
            </a:pPr>
            <a:r>
              <a:rPr lang="en-US" sz="2000" smtClean="0">
                <a:ea typeface="ＭＳ Ｐゴシック" pitchFamily="34" charset="-128"/>
              </a:rPr>
              <a:t>While C is not a leaf node {</a:t>
            </a:r>
          </a:p>
          <a:p>
            <a:pPr marL="1200150" lvl="2" indent="-342900">
              <a:lnSpc>
                <a:spcPct val="80000"/>
              </a:lnSpc>
              <a:buFont typeface="Monotype Sorts" charset="2"/>
              <a:buAutoNum type="arabicPeriod"/>
            </a:pPr>
            <a:r>
              <a:rPr lang="en-US" sz="2000" smtClean="0">
                <a:ea typeface="ＭＳ Ｐゴシック" pitchFamily="34" charset="-128"/>
              </a:rPr>
              <a:t>Let </a:t>
            </a:r>
            <a:r>
              <a:rPr lang="en-US" sz="2000" i="1" smtClean="0">
                <a:ea typeface="ＭＳ Ｐゴシック" pitchFamily="34" charset="-128"/>
              </a:rPr>
              <a:t>i </a:t>
            </a:r>
            <a:r>
              <a:rPr lang="en-US" sz="2000" smtClean="0">
                <a:ea typeface="ＭＳ Ｐゴシック" pitchFamily="34" charset="-128"/>
              </a:rPr>
              <a:t>be least value s.t. </a:t>
            </a:r>
            <a:r>
              <a:rPr lang="en-US" sz="2000" i="1" smtClean="0">
                <a:ea typeface="ＭＳ Ｐゴシック" pitchFamily="34" charset="-128"/>
              </a:rPr>
              <a:t>V </a:t>
            </a:r>
            <a:r>
              <a:rPr lang="en-US" sz="2000" i="1" smtClean="0">
                <a:ea typeface="ＭＳ Ｐゴシック" pitchFamily="34" charset="-128"/>
                <a:sym typeface="Symbol" pitchFamily="18" charset="2"/>
              </a:rPr>
              <a:t> </a:t>
            </a:r>
            <a:r>
              <a:rPr lang="en-US" sz="2000" i="1" smtClean="0">
                <a:ea typeface="ＭＳ Ｐゴシック" pitchFamily="34" charset="-128"/>
              </a:rPr>
              <a:t>K</a:t>
            </a:r>
            <a:r>
              <a:rPr lang="en-US" sz="2000" i="1" baseline="-25000" smtClean="0">
                <a:ea typeface="ＭＳ Ｐゴシック" pitchFamily="34" charset="-128"/>
              </a:rPr>
              <a:t>i</a:t>
            </a:r>
            <a:r>
              <a:rPr lang="en-US" sz="2000" i="1" smtClean="0">
                <a:ea typeface="ＭＳ Ｐゴシック" pitchFamily="34" charset="-128"/>
              </a:rPr>
              <a:t>.</a:t>
            </a:r>
            <a:endParaRPr lang="en-US" sz="2000" smtClean="0">
              <a:ea typeface="ＭＳ Ｐゴシック" pitchFamily="34" charset="-128"/>
            </a:endParaRPr>
          </a:p>
          <a:p>
            <a:pPr marL="1200150" lvl="2" indent="-342900">
              <a:lnSpc>
                <a:spcPct val="80000"/>
              </a:lnSpc>
              <a:buFont typeface="Monotype Sorts" charset="2"/>
              <a:buAutoNum type="arabicPeriod"/>
            </a:pPr>
            <a:r>
              <a:rPr lang="en-US" sz="2000" smtClean="0">
                <a:ea typeface="ＭＳ Ｐゴシック" pitchFamily="34" charset="-128"/>
              </a:rPr>
              <a:t>If no such exists, set </a:t>
            </a:r>
            <a:r>
              <a:rPr lang="en-US" sz="2000" i="1" smtClean="0">
                <a:ea typeface="ＭＳ Ｐゴシック" pitchFamily="34" charset="-128"/>
              </a:rPr>
              <a:t>C</a:t>
            </a:r>
            <a:r>
              <a:rPr lang="en-US" sz="2000" smtClean="0">
                <a:ea typeface="ＭＳ Ｐゴシック" pitchFamily="34" charset="-128"/>
              </a:rPr>
              <a:t> = </a:t>
            </a:r>
            <a:r>
              <a:rPr lang="en-US" sz="2000" i="1" smtClean="0">
                <a:ea typeface="ＭＳ Ｐゴシック" pitchFamily="34" charset="-128"/>
                <a:sym typeface="Symbol" pitchFamily="18" charset="2"/>
              </a:rPr>
              <a:t>last non-null pointer in C</a:t>
            </a:r>
            <a:r>
              <a:rPr lang="en-US" sz="2000" smtClean="0">
                <a:ea typeface="ＭＳ Ｐゴシック" pitchFamily="34" charset="-128"/>
                <a:sym typeface="Symbol" pitchFamily="18" charset="2"/>
              </a:rPr>
              <a:t> </a:t>
            </a:r>
          </a:p>
          <a:p>
            <a:pPr marL="1200150" lvl="2" indent="-342900">
              <a:lnSpc>
                <a:spcPct val="80000"/>
              </a:lnSpc>
              <a:buFont typeface="Monotype Sorts" charset="2"/>
              <a:buAutoNum type="arabicPeriod"/>
            </a:pPr>
            <a:r>
              <a:rPr lang="en-US" sz="2000" smtClean="0">
                <a:ea typeface="ＭＳ Ｐゴシック" pitchFamily="34" charset="-128"/>
              </a:rPr>
              <a:t>Else { if (V= </a:t>
            </a:r>
            <a:r>
              <a:rPr lang="en-US" sz="2000" i="1" smtClean="0">
                <a:ea typeface="ＭＳ Ｐゴシック" pitchFamily="34" charset="-128"/>
              </a:rPr>
              <a:t>K</a:t>
            </a:r>
            <a:r>
              <a:rPr lang="en-US" sz="2000" i="1" baseline="-25000" smtClean="0">
                <a:ea typeface="ＭＳ Ｐゴシック" pitchFamily="34" charset="-128"/>
              </a:rPr>
              <a:t>i</a:t>
            </a:r>
            <a:r>
              <a:rPr lang="en-US" sz="2000" smtClean="0">
                <a:ea typeface="ＭＳ Ｐゴシック" pitchFamily="34" charset="-128"/>
              </a:rPr>
              <a:t> ) Set C = </a:t>
            </a:r>
            <a:r>
              <a:rPr lang="en-US" sz="2000" i="1" smtClean="0">
                <a:ea typeface="ＭＳ Ｐゴシック" pitchFamily="34" charset="-128"/>
              </a:rPr>
              <a:t>P</a:t>
            </a:r>
            <a:r>
              <a:rPr lang="en-US" sz="2000" i="1" baseline="-25000" smtClean="0">
                <a:ea typeface="ＭＳ Ｐゴシック" pitchFamily="34" charset="-128"/>
              </a:rPr>
              <a:t>i +1  </a:t>
            </a:r>
            <a:r>
              <a:rPr lang="en-US" sz="2000" smtClean="0">
                <a:ea typeface="ＭＳ Ｐゴシック" pitchFamily="34" charset="-128"/>
              </a:rPr>
              <a:t>else </a:t>
            </a:r>
            <a:r>
              <a:rPr lang="en-US" sz="2000" smtClean="0">
                <a:ea typeface="ＭＳ Ｐゴシック" pitchFamily="34" charset="-128"/>
                <a:sym typeface="Symbol" pitchFamily="18" charset="2"/>
              </a:rPr>
              <a:t>set </a:t>
            </a:r>
            <a:r>
              <a:rPr lang="en-US" sz="2000" i="1" smtClean="0">
                <a:ea typeface="ＭＳ Ｐゴシック" pitchFamily="34" charset="-128"/>
                <a:sym typeface="Symbol" pitchFamily="18" charset="2"/>
              </a:rPr>
              <a:t>C</a:t>
            </a:r>
            <a:r>
              <a:rPr lang="en-US" sz="2000" smtClean="0">
                <a:ea typeface="ＭＳ Ｐゴシック" pitchFamily="34" charset="-128"/>
                <a:sym typeface="Symbol" pitchFamily="18" charset="2"/>
              </a:rPr>
              <a:t> = </a:t>
            </a:r>
            <a:r>
              <a:rPr lang="en-US" sz="2000" i="1" smtClean="0">
                <a:ea typeface="ＭＳ Ｐゴシック" pitchFamily="34" charset="-128"/>
              </a:rPr>
              <a:t>P</a:t>
            </a:r>
            <a:r>
              <a:rPr lang="en-US" sz="2000" i="1" baseline="-25000" smtClean="0">
                <a:ea typeface="ＭＳ Ｐゴシック" pitchFamily="34" charset="-128"/>
              </a:rPr>
              <a:t>i</a:t>
            </a:r>
            <a:r>
              <a:rPr lang="en-US" sz="2000" smtClean="0">
                <a:ea typeface="ＭＳ Ｐゴシック" pitchFamily="34" charset="-128"/>
              </a:rPr>
              <a:t>}</a:t>
            </a:r>
            <a:endParaRPr lang="en-US" sz="2000" smtClean="0">
              <a:ea typeface="ＭＳ Ｐゴシック" pitchFamily="34" charset="-128"/>
              <a:sym typeface="Symbol" pitchFamily="18" charset="2"/>
            </a:endParaRPr>
          </a:p>
          <a:p>
            <a:pPr marL="1200150" lvl="2" indent="-342900">
              <a:lnSpc>
                <a:spcPct val="80000"/>
              </a:lnSpc>
              <a:buFont typeface="Monotype Sorts" charset="2"/>
              <a:buNone/>
            </a:pPr>
            <a:r>
              <a:rPr lang="en-US" sz="2000" smtClean="0">
                <a:ea typeface="ＭＳ Ｐゴシック" pitchFamily="34" charset="-128"/>
              </a:rPr>
              <a:t>}</a:t>
            </a:r>
          </a:p>
          <a:p>
            <a:pPr marL="800100" lvl="1" indent="-342900">
              <a:lnSpc>
                <a:spcPct val="80000"/>
              </a:lnSpc>
              <a:buFont typeface="Monotype Sorts" charset="2"/>
              <a:buAutoNum type="arabicPeriod"/>
            </a:pPr>
            <a:r>
              <a:rPr lang="en-US" sz="2000" smtClean="0">
                <a:ea typeface="ＭＳ Ｐゴシック" pitchFamily="34" charset="-128"/>
              </a:rPr>
              <a:t>Let </a:t>
            </a:r>
            <a:r>
              <a:rPr lang="en-US" sz="2000" i="1" smtClean="0">
                <a:ea typeface="ＭＳ Ｐゴシック" pitchFamily="34" charset="-128"/>
              </a:rPr>
              <a:t>i </a:t>
            </a:r>
            <a:r>
              <a:rPr lang="en-US" sz="2000" smtClean="0">
                <a:ea typeface="ＭＳ Ｐゴシック" pitchFamily="34" charset="-128"/>
              </a:rPr>
              <a:t>be least value s.t. </a:t>
            </a:r>
            <a:r>
              <a:rPr lang="en-US" sz="2000" i="1" smtClean="0">
                <a:ea typeface="ＭＳ Ｐゴシック" pitchFamily="34" charset="-128"/>
              </a:rPr>
              <a:t>K</a:t>
            </a:r>
            <a:r>
              <a:rPr lang="en-US" sz="2000" i="1" baseline="-25000" smtClean="0">
                <a:ea typeface="ＭＳ Ｐゴシック" pitchFamily="34" charset="-128"/>
              </a:rPr>
              <a:t>i</a:t>
            </a:r>
            <a:r>
              <a:rPr lang="en-US" sz="2000" i="1" smtClean="0">
                <a:ea typeface="ＭＳ Ｐゴシック" pitchFamily="34" charset="-128"/>
              </a:rPr>
              <a:t> = V</a:t>
            </a:r>
          </a:p>
          <a:p>
            <a:pPr marL="800100" lvl="1" indent="-342900">
              <a:lnSpc>
                <a:spcPct val="80000"/>
              </a:lnSpc>
              <a:buFont typeface="Monotype Sorts" charset="2"/>
              <a:buAutoNum type="arabicPeriod"/>
            </a:pPr>
            <a:r>
              <a:rPr lang="en-US" sz="2000" smtClean="0">
                <a:ea typeface="ＭＳ Ｐゴシック" pitchFamily="34" charset="-128"/>
              </a:rPr>
              <a:t>If there is such a value </a:t>
            </a:r>
            <a:r>
              <a:rPr lang="en-US" sz="2000" i="1" smtClean="0">
                <a:ea typeface="ＭＳ Ｐゴシック" pitchFamily="34" charset="-128"/>
              </a:rPr>
              <a:t>i, </a:t>
            </a:r>
            <a:r>
              <a:rPr lang="en-US" sz="2000" smtClean="0">
                <a:ea typeface="ＭＳ Ｐゴシック" pitchFamily="34" charset="-128"/>
              </a:rPr>
              <a:t> follow pointer </a:t>
            </a:r>
            <a:r>
              <a:rPr lang="en-US" sz="2000" i="1" smtClean="0">
                <a:ea typeface="ＭＳ Ｐゴシック" pitchFamily="34" charset="-128"/>
              </a:rPr>
              <a:t>P</a:t>
            </a:r>
            <a:r>
              <a:rPr lang="en-US" sz="2000" i="1" baseline="-25000" smtClean="0">
                <a:ea typeface="ＭＳ Ｐゴシック" pitchFamily="34" charset="-128"/>
              </a:rPr>
              <a:t>i</a:t>
            </a:r>
            <a:r>
              <a:rPr lang="en-US" sz="2000" i="1" smtClean="0">
                <a:ea typeface="ＭＳ Ｐゴシック" pitchFamily="34" charset="-128"/>
              </a:rPr>
              <a:t>  </a:t>
            </a:r>
            <a:r>
              <a:rPr lang="en-US" sz="2000" smtClean="0">
                <a:ea typeface="ＭＳ Ｐゴシック" pitchFamily="34" charset="-128"/>
              </a:rPr>
              <a:t>to the desired record.</a:t>
            </a:r>
          </a:p>
          <a:p>
            <a:pPr marL="800100" lvl="1" indent="-342900">
              <a:lnSpc>
                <a:spcPct val="80000"/>
              </a:lnSpc>
              <a:buFont typeface="Monotype Sorts" charset="2"/>
              <a:buAutoNum type="arabicPeriod"/>
            </a:pPr>
            <a:r>
              <a:rPr lang="en-US" sz="2000" smtClean="0">
                <a:ea typeface="ＭＳ Ｐゴシック" pitchFamily="34" charset="-128"/>
              </a:rPr>
              <a:t>Else no record with search-key value </a:t>
            </a:r>
            <a:r>
              <a:rPr lang="en-US" sz="2000" i="1" smtClean="0">
                <a:ea typeface="ＭＳ Ｐゴシック" pitchFamily="34" charset="-128"/>
              </a:rPr>
              <a:t>k</a:t>
            </a:r>
            <a:r>
              <a:rPr lang="en-US" sz="2000" smtClean="0">
                <a:ea typeface="ＭＳ Ｐゴシック" pitchFamily="34" charset="-128"/>
              </a:rPr>
              <a:t> exists.</a:t>
            </a:r>
          </a:p>
        </p:txBody>
      </p:sp>
      <p:pic>
        <p:nvPicPr>
          <p:cNvPr id="44036" name="Picture 5"/>
          <p:cNvPicPr>
            <a:picLocks noChangeAspect="1" noChangeArrowheads="1"/>
          </p:cNvPicPr>
          <p:nvPr/>
        </p:nvPicPr>
        <p:blipFill>
          <a:blip r:embed="rId3"/>
          <a:srcRect/>
          <a:stretch>
            <a:fillRect/>
          </a:stretch>
        </p:blipFill>
        <p:spPr bwMode="auto">
          <a:xfrm>
            <a:off x="174625" y="4479925"/>
            <a:ext cx="8799513" cy="2057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noFill/>
        </p:spPr>
        <p:txBody>
          <a:bodyPr/>
          <a:lstStyle/>
          <a:p>
            <a:r>
              <a:rPr lang="en-US" smtClean="0">
                <a:effectLst/>
              </a:rPr>
              <a:t>Handling Duplicates</a:t>
            </a:r>
          </a:p>
        </p:txBody>
      </p:sp>
      <p:sp>
        <p:nvSpPr>
          <p:cNvPr id="45059" name="Rectangle 3"/>
          <p:cNvSpPr>
            <a:spLocks noGrp="1" noChangeArrowheads="1"/>
          </p:cNvSpPr>
          <p:nvPr>
            <p:ph type="body" idx="1"/>
          </p:nvPr>
        </p:nvSpPr>
        <p:spPr>
          <a:xfrm>
            <a:off x="814388" y="1093788"/>
            <a:ext cx="7813675" cy="5284787"/>
          </a:xfrm>
        </p:spPr>
        <p:txBody>
          <a:bodyPr/>
          <a:lstStyle/>
          <a:p>
            <a:pPr>
              <a:lnSpc>
                <a:spcPct val="90000"/>
              </a:lnSpc>
            </a:pPr>
            <a:r>
              <a:rPr lang="en-US" sz="2000" smtClean="0"/>
              <a:t>With duplicate search keys</a:t>
            </a:r>
          </a:p>
          <a:p>
            <a:pPr lvl="1">
              <a:lnSpc>
                <a:spcPct val="90000"/>
              </a:lnSpc>
            </a:pPr>
            <a:r>
              <a:rPr lang="en-US" sz="2000" smtClean="0">
                <a:ea typeface="ＭＳ Ｐゴシック" pitchFamily="34" charset="-128"/>
              </a:rPr>
              <a:t>In both leaf and internal nodes, </a:t>
            </a:r>
          </a:p>
          <a:p>
            <a:pPr lvl="2">
              <a:lnSpc>
                <a:spcPct val="90000"/>
              </a:lnSpc>
            </a:pPr>
            <a:r>
              <a:rPr lang="en-US" sz="2000" smtClean="0">
                <a:ea typeface="ＭＳ Ｐゴシック" pitchFamily="34" charset="-128"/>
              </a:rPr>
              <a:t>we cannot guarantee that </a:t>
            </a:r>
            <a:r>
              <a:rPr lang="en-US" sz="2000" i="1" smtClean="0">
                <a:ea typeface="ＭＳ Ｐゴシック" pitchFamily="34" charset="-128"/>
              </a:rPr>
              <a:t>K</a:t>
            </a:r>
            <a:r>
              <a:rPr lang="en-US" sz="2000" baseline="-25000" smtClean="0">
                <a:ea typeface="ＭＳ Ｐゴシック" pitchFamily="34" charset="-128"/>
              </a:rPr>
              <a:t>1 </a:t>
            </a:r>
            <a:r>
              <a:rPr lang="en-US" sz="2000" smtClean="0">
                <a:ea typeface="ＭＳ Ｐゴシック" pitchFamily="34" charset="-128"/>
                <a:sym typeface="Symbol" pitchFamily="18" charset="2"/>
              </a:rPr>
              <a:t>&lt;</a:t>
            </a:r>
            <a:r>
              <a:rPr lang="en-US" sz="2000" smtClean="0">
                <a:ea typeface="ＭＳ Ｐゴシック" pitchFamily="34" charset="-128"/>
              </a:rPr>
              <a:t> </a:t>
            </a:r>
            <a:r>
              <a:rPr lang="en-US" sz="2000" i="1" smtClean="0">
                <a:ea typeface="ＭＳ Ｐゴシック" pitchFamily="34" charset="-128"/>
              </a:rPr>
              <a:t>K</a:t>
            </a:r>
            <a:r>
              <a:rPr lang="en-US" sz="2000" baseline="-25000" smtClean="0">
                <a:ea typeface="ＭＳ Ｐゴシック" pitchFamily="34" charset="-128"/>
              </a:rPr>
              <a:t>2 </a:t>
            </a:r>
            <a:r>
              <a:rPr lang="en-US" sz="2000" smtClean="0">
                <a:ea typeface="ＭＳ Ｐゴシック" pitchFamily="34" charset="-128"/>
                <a:sym typeface="Symbol" pitchFamily="18" charset="2"/>
              </a:rPr>
              <a:t>&lt;</a:t>
            </a:r>
            <a:r>
              <a:rPr lang="en-US" sz="2000" smtClean="0">
                <a:ea typeface="ＭＳ Ｐゴシック" pitchFamily="34" charset="-128"/>
              </a:rPr>
              <a:t> </a:t>
            </a:r>
            <a:r>
              <a:rPr lang="en-US" sz="2000" i="1" smtClean="0">
                <a:ea typeface="ＭＳ Ｐゴシック" pitchFamily="34" charset="-128"/>
              </a:rPr>
              <a:t>K</a:t>
            </a:r>
            <a:r>
              <a:rPr lang="en-US" sz="2000" baseline="-25000" smtClean="0">
                <a:ea typeface="ＭＳ Ｐゴシック" pitchFamily="34" charset="-128"/>
              </a:rPr>
              <a:t>3 </a:t>
            </a:r>
            <a:r>
              <a:rPr lang="en-US" sz="2000" smtClean="0">
                <a:ea typeface="ＭＳ Ｐゴシック" pitchFamily="34" charset="-128"/>
                <a:sym typeface="Symbol" pitchFamily="18" charset="2"/>
              </a:rPr>
              <a:t>&lt;</a:t>
            </a:r>
            <a:r>
              <a:rPr lang="en-US" sz="2000" smtClean="0">
                <a:ea typeface="ＭＳ Ｐゴシック" pitchFamily="34" charset="-128"/>
              </a:rPr>
              <a:t> </a:t>
            </a:r>
            <a:r>
              <a:rPr lang="en-US" sz="2000" i="1" smtClean="0">
                <a:ea typeface="ＭＳ Ｐゴシック" pitchFamily="34" charset="-128"/>
              </a:rPr>
              <a:t>. . .</a:t>
            </a:r>
            <a:r>
              <a:rPr lang="en-US" sz="2000" baseline="-25000" smtClean="0">
                <a:ea typeface="ＭＳ Ｐゴシック" pitchFamily="34" charset="-128"/>
              </a:rPr>
              <a:t> </a:t>
            </a:r>
            <a:r>
              <a:rPr lang="en-US" sz="2000" smtClean="0">
                <a:ea typeface="ＭＳ Ｐゴシック" pitchFamily="34" charset="-128"/>
                <a:sym typeface="Symbol" pitchFamily="18" charset="2"/>
              </a:rPr>
              <a:t>&lt;</a:t>
            </a:r>
            <a:r>
              <a:rPr lang="en-US" sz="2000" smtClean="0">
                <a:ea typeface="ＭＳ Ｐゴシック" pitchFamily="34" charset="-128"/>
              </a:rPr>
              <a:t> </a:t>
            </a:r>
            <a:r>
              <a:rPr lang="en-US" sz="2000" i="1" smtClean="0">
                <a:ea typeface="ＭＳ Ｐゴシック" pitchFamily="34" charset="-128"/>
              </a:rPr>
              <a:t>K</a:t>
            </a:r>
            <a:r>
              <a:rPr lang="en-US" sz="2000" i="1" baseline="-25000" smtClean="0">
                <a:ea typeface="ＭＳ Ｐゴシック" pitchFamily="34" charset="-128"/>
              </a:rPr>
              <a:t>n–</a:t>
            </a:r>
            <a:r>
              <a:rPr lang="en-US" sz="2000" baseline="-25000" smtClean="0">
                <a:ea typeface="ＭＳ Ｐゴシック" pitchFamily="34" charset="-128"/>
              </a:rPr>
              <a:t>1</a:t>
            </a:r>
          </a:p>
          <a:p>
            <a:pPr lvl="2">
              <a:lnSpc>
                <a:spcPct val="90000"/>
              </a:lnSpc>
            </a:pPr>
            <a:r>
              <a:rPr lang="en-US" sz="2000" smtClean="0">
                <a:ea typeface="ＭＳ Ｐゴシック" pitchFamily="34" charset="-128"/>
              </a:rPr>
              <a:t>but can guarantee </a:t>
            </a:r>
            <a:r>
              <a:rPr lang="en-US" sz="2000" i="1" smtClean="0">
                <a:ea typeface="ＭＳ Ｐゴシック" pitchFamily="34" charset="-128"/>
              </a:rPr>
              <a:t>K</a:t>
            </a:r>
            <a:r>
              <a:rPr lang="en-US" sz="2000" baseline="-25000" smtClean="0">
                <a:ea typeface="ＭＳ Ｐゴシック" pitchFamily="34" charset="-128"/>
              </a:rPr>
              <a:t>1 </a:t>
            </a:r>
            <a:r>
              <a:rPr lang="en-US" sz="2000" smtClean="0">
                <a:ea typeface="ＭＳ Ｐゴシック" pitchFamily="34" charset="-128"/>
                <a:sym typeface="Symbol" pitchFamily="18" charset="2"/>
              </a:rPr>
              <a:t></a:t>
            </a:r>
            <a:r>
              <a:rPr lang="en-US" sz="2000" smtClean="0">
                <a:ea typeface="ＭＳ Ｐゴシック" pitchFamily="34" charset="-128"/>
              </a:rPr>
              <a:t> </a:t>
            </a:r>
            <a:r>
              <a:rPr lang="en-US" sz="2000" i="1" smtClean="0">
                <a:ea typeface="ＭＳ Ｐゴシック" pitchFamily="34" charset="-128"/>
              </a:rPr>
              <a:t>K</a:t>
            </a:r>
            <a:r>
              <a:rPr lang="en-US" sz="2000" baseline="-25000" smtClean="0">
                <a:ea typeface="ＭＳ Ｐゴシック" pitchFamily="34" charset="-128"/>
              </a:rPr>
              <a:t>2 </a:t>
            </a:r>
            <a:r>
              <a:rPr lang="en-US" sz="2000" smtClean="0">
                <a:ea typeface="ＭＳ Ｐゴシック" pitchFamily="34" charset="-128"/>
                <a:sym typeface="Symbol" pitchFamily="18" charset="2"/>
              </a:rPr>
              <a:t></a:t>
            </a:r>
            <a:r>
              <a:rPr lang="en-US" sz="2000" smtClean="0">
                <a:ea typeface="ＭＳ Ｐゴシック" pitchFamily="34" charset="-128"/>
              </a:rPr>
              <a:t> </a:t>
            </a:r>
            <a:r>
              <a:rPr lang="en-US" sz="2000" i="1" smtClean="0">
                <a:ea typeface="ＭＳ Ｐゴシック" pitchFamily="34" charset="-128"/>
              </a:rPr>
              <a:t>K</a:t>
            </a:r>
            <a:r>
              <a:rPr lang="en-US" sz="2000" baseline="-25000" smtClean="0">
                <a:ea typeface="ＭＳ Ｐゴシック" pitchFamily="34" charset="-128"/>
              </a:rPr>
              <a:t>3 </a:t>
            </a:r>
            <a:r>
              <a:rPr lang="en-US" sz="2000" smtClean="0">
                <a:ea typeface="ＭＳ Ｐゴシック" pitchFamily="34" charset="-128"/>
                <a:sym typeface="Symbol" pitchFamily="18" charset="2"/>
              </a:rPr>
              <a:t></a:t>
            </a:r>
            <a:r>
              <a:rPr lang="en-US" sz="2000" smtClean="0">
                <a:ea typeface="ＭＳ Ｐゴシック" pitchFamily="34" charset="-128"/>
              </a:rPr>
              <a:t> </a:t>
            </a:r>
            <a:r>
              <a:rPr lang="en-US" sz="2000" i="1" smtClean="0">
                <a:ea typeface="ＭＳ Ｐゴシック" pitchFamily="34" charset="-128"/>
              </a:rPr>
              <a:t>. . .</a:t>
            </a:r>
            <a:r>
              <a:rPr lang="en-US" sz="2000" baseline="-25000" smtClean="0">
                <a:ea typeface="ＭＳ Ｐゴシック" pitchFamily="34" charset="-128"/>
              </a:rPr>
              <a:t> </a:t>
            </a:r>
            <a:r>
              <a:rPr lang="en-US" sz="2000" smtClean="0">
                <a:ea typeface="ＭＳ Ｐゴシック" pitchFamily="34" charset="-128"/>
                <a:sym typeface="Symbol" pitchFamily="18" charset="2"/>
              </a:rPr>
              <a:t></a:t>
            </a:r>
            <a:r>
              <a:rPr lang="en-US" sz="2000" smtClean="0">
                <a:ea typeface="ＭＳ Ｐゴシック" pitchFamily="34" charset="-128"/>
              </a:rPr>
              <a:t> </a:t>
            </a:r>
            <a:r>
              <a:rPr lang="en-US" sz="2000" i="1" smtClean="0">
                <a:ea typeface="ＭＳ Ｐゴシック" pitchFamily="34" charset="-128"/>
              </a:rPr>
              <a:t>K</a:t>
            </a:r>
            <a:r>
              <a:rPr lang="en-US" sz="2000" i="1" baseline="-25000" smtClean="0">
                <a:ea typeface="ＭＳ Ｐゴシック" pitchFamily="34" charset="-128"/>
              </a:rPr>
              <a:t>n–</a:t>
            </a:r>
            <a:r>
              <a:rPr lang="en-US" sz="2000" baseline="-25000" smtClean="0">
                <a:ea typeface="ＭＳ Ｐゴシック" pitchFamily="34" charset="-128"/>
              </a:rPr>
              <a:t>1</a:t>
            </a:r>
          </a:p>
          <a:p>
            <a:pPr lvl="1">
              <a:lnSpc>
                <a:spcPct val="90000"/>
              </a:lnSpc>
            </a:pPr>
            <a:r>
              <a:rPr lang="en-US" sz="2000" smtClean="0">
                <a:ea typeface="ＭＳ Ｐゴシック" pitchFamily="34" charset="-128"/>
              </a:rPr>
              <a:t>Search-keys in the subtree to which </a:t>
            </a:r>
            <a:r>
              <a:rPr lang="en-US" sz="2000" i="1" smtClean="0">
                <a:ea typeface="ＭＳ Ｐゴシック" pitchFamily="34" charset="-128"/>
              </a:rPr>
              <a:t>P</a:t>
            </a:r>
            <a:r>
              <a:rPr lang="en-US" sz="2000" baseline="-25000" smtClean="0">
                <a:ea typeface="ＭＳ Ｐゴシック" pitchFamily="34" charset="-128"/>
              </a:rPr>
              <a:t>i</a:t>
            </a:r>
            <a:r>
              <a:rPr lang="en-US" sz="2000" smtClean="0">
                <a:ea typeface="ＭＳ Ｐゴシック" pitchFamily="34" charset="-128"/>
              </a:rPr>
              <a:t> points </a:t>
            </a:r>
          </a:p>
          <a:p>
            <a:pPr lvl="2">
              <a:lnSpc>
                <a:spcPct val="90000"/>
              </a:lnSpc>
            </a:pPr>
            <a:r>
              <a:rPr lang="en-US" sz="2000" smtClean="0">
                <a:ea typeface="ＭＳ Ｐゴシック" pitchFamily="34" charset="-128"/>
              </a:rPr>
              <a:t>are </a:t>
            </a:r>
            <a:r>
              <a:rPr lang="en-US" sz="2000" smtClean="0">
                <a:ea typeface="ＭＳ Ｐゴシック" pitchFamily="34" charset="-128"/>
                <a:sym typeface="Symbol" pitchFamily="18" charset="2"/>
              </a:rPr>
              <a:t> </a:t>
            </a:r>
            <a:r>
              <a:rPr lang="en-US" sz="2000" i="1" smtClean="0">
                <a:ea typeface="ＭＳ Ｐゴシック" pitchFamily="34" charset="-128"/>
              </a:rPr>
              <a:t>K</a:t>
            </a:r>
            <a:r>
              <a:rPr lang="en-US" sz="2000" baseline="-25000" smtClean="0">
                <a:ea typeface="ＭＳ Ｐゴシック" pitchFamily="34" charset="-128"/>
              </a:rPr>
              <a:t>i,</a:t>
            </a:r>
            <a:r>
              <a:rPr lang="en-US" sz="2000" smtClean="0">
                <a:ea typeface="ＭＳ Ｐゴシック" pitchFamily="34" charset="-128"/>
              </a:rPr>
              <a:t>, but not necessarily &lt; </a:t>
            </a:r>
            <a:r>
              <a:rPr lang="en-US" sz="2000" i="1" smtClean="0">
                <a:ea typeface="ＭＳ Ｐゴシック" pitchFamily="34" charset="-128"/>
              </a:rPr>
              <a:t>K</a:t>
            </a:r>
            <a:r>
              <a:rPr lang="en-US" sz="2000" baseline="-25000" smtClean="0">
                <a:ea typeface="ＭＳ Ｐゴシック" pitchFamily="34" charset="-128"/>
              </a:rPr>
              <a:t>i,</a:t>
            </a:r>
          </a:p>
          <a:p>
            <a:pPr lvl="2">
              <a:lnSpc>
                <a:spcPct val="90000"/>
              </a:lnSpc>
            </a:pPr>
            <a:r>
              <a:rPr lang="en-US" sz="2000" smtClean="0">
                <a:ea typeface="ＭＳ Ｐゴシック" pitchFamily="34" charset="-128"/>
              </a:rPr>
              <a:t>To see why, suppose same search key value </a:t>
            </a:r>
            <a:r>
              <a:rPr lang="en-US" sz="2000" i="1" smtClean="0">
                <a:ea typeface="ＭＳ Ｐゴシック" pitchFamily="34" charset="-128"/>
              </a:rPr>
              <a:t>V  </a:t>
            </a:r>
            <a:r>
              <a:rPr lang="en-US" sz="2000" smtClean="0">
                <a:ea typeface="ＭＳ Ｐゴシック" pitchFamily="34" charset="-128"/>
              </a:rPr>
              <a:t>is present in two leaf node L</a:t>
            </a:r>
            <a:r>
              <a:rPr lang="en-US" sz="2000" baseline="-25000" smtClean="0">
                <a:ea typeface="ＭＳ Ｐゴシック" pitchFamily="34" charset="-128"/>
              </a:rPr>
              <a:t>i</a:t>
            </a:r>
            <a:r>
              <a:rPr lang="en-US" sz="2000" smtClean="0">
                <a:ea typeface="ＭＳ Ｐゴシック" pitchFamily="34" charset="-128"/>
              </a:rPr>
              <a:t> and L</a:t>
            </a:r>
            <a:r>
              <a:rPr lang="en-US" sz="2000" baseline="-25000" smtClean="0">
                <a:ea typeface="ＭＳ Ｐゴシック" pitchFamily="34" charset="-128"/>
              </a:rPr>
              <a:t>i+1</a:t>
            </a:r>
            <a:r>
              <a:rPr lang="en-US" sz="2000" smtClean="0">
                <a:ea typeface="ＭＳ Ｐゴシック" pitchFamily="34" charset="-128"/>
              </a:rPr>
              <a:t>.  Then in parent node </a:t>
            </a:r>
            <a:r>
              <a:rPr lang="en-US" sz="2000" i="1" smtClean="0">
                <a:ea typeface="ＭＳ Ｐゴシック" pitchFamily="34" charset="-128"/>
              </a:rPr>
              <a:t>K</a:t>
            </a:r>
            <a:r>
              <a:rPr lang="en-US" sz="2000" baseline="-25000" smtClean="0">
                <a:ea typeface="ＭＳ Ｐゴシック" pitchFamily="34" charset="-128"/>
              </a:rPr>
              <a:t>i</a:t>
            </a:r>
            <a:r>
              <a:rPr lang="en-US" sz="2000" smtClean="0">
                <a:ea typeface="ＭＳ Ｐゴシック" pitchFamily="34" charset="-128"/>
              </a:rPr>
              <a:t> must be equal to V</a:t>
            </a:r>
            <a:endParaRPr lang="en-US" sz="2000" baseline="-25000" smtClean="0">
              <a:ea typeface="ＭＳ Ｐゴシック" pitchFamily="34" charset="-128"/>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8306" name="Rectangle 2"/>
          <p:cNvSpPr>
            <a:spLocks noGrp="1" noChangeArrowheads="1"/>
          </p:cNvSpPr>
          <p:nvPr>
            <p:ph type="title"/>
          </p:nvPr>
        </p:nvSpPr>
        <p:spPr/>
        <p:txBody>
          <a:bodyPr/>
          <a:lstStyle/>
          <a:p>
            <a:pPr>
              <a:defRPr/>
            </a:pPr>
            <a:r>
              <a:rPr lang="en-US">
                <a:ea typeface="+mj-ea"/>
              </a:rPr>
              <a:t>Queries on B</a:t>
            </a:r>
            <a:r>
              <a:rPr lang="en-US" baseline="30000">
                <a:ea typeface="+mj-ea"/>
              </a:rPr>
              <a:t>+-</a:t>
            </a:r>
            <a:r>
              <a:rPr lang="en-US">
                <a:ea typeface="+mj-ea"/>
              </a:rPr>
              <a:t>Trees (Cont.)</a:t>
            </a:r>
          </a:p>
        </p:txBody>
      </p:sp>
      <p:sp>
        <p:nvSpPr>
          <p:cNvPr id="46083" name="Rectangle 3"/>
          <p:cNvSpPr>
            <a:spLocks noGrp="1" noChangeArrowheads="1"/>
          </p:cNvSpPr>
          <p:nvPr>
            <p:ph type="body" idx="1"/>
          </p:nvPr>
        </p:nvSpPr>
        <p:spPr>
          <a:xfrm>
            <a:off x="900113" y="1135063"/>
            <a:ext cx="7566025" cy="5073650"/>
          </a:xfrm>
        </p:spPr>
        <p:txBody>
          <a:bodyPr/>
          <a:lstStyle/>
          <a:p>
            <a:r>
              <a:rPr lang="en-US" sz="2000" dirty="0" smtClean="0"/>
              <a:t>In processing a query, we traverse a path in the tree from the root to some leaf node. If there are </a:t>
            </a:r>
            <a:r>
              <a:rPr lang="en-US" sz="2000" i="1" dirty="0" smtClean="0"/>
              <a:t>K</a:t>
            </a:r>
            <a:r>
              <a:rPr lang="en-US" sz="2000" dirty="0" smtClean="0"/>
              <a:t> search-key values in the file, the height of the tree is no more than </a:t>
            </a:r>
            <a:r>
              <a:rPr lang="en-US" sz="2000" dirty="0" smtClean="0">
                <a:sym typeface="Symbol" pitchFamily="18" charset="2"/>
              </a:rPr>
              <a:t></a:t>
            </a:r>
            <a:r>
              <a:rPr lang="en-US" sz="2000" dirty="0" err="1" smtClean="0">
                <a:sym typeface="Symbol" pitchFamily="18" charset="2"/>
              </a:rPr>
              <a:t>log</a:t>
            </a:r>
            <a:r>
              <a:rPr lang="en-US" sz="2000" baseline="-25000" dirty="0" err="1" smtClean="0">
                <a:sym typeface="Symbol" pitchFamily="18" charset="2"/>
              </a:rPr>
              <a:t></a:t>
            </a:r>
            <a:r>
              <a:rPr lang="en-US" sz="2000" i="1" baseline="-25000" dirty="0" err="1" smtClean="0">
                <a:sym typeface="Symbol" pitchFamily="18" charset="2"/>
              </a:rPr>
              <a:t>n</a:t>
            </a:r>
            <a:r>
              <a:rPr lang="en-US" sz="2000" baseline="-25000" dirty="0" smtClean="0">
                <a:sym typeface="Symbol" pitchFamily="18" charset="2"/>
              </a:rPr>
              <a:t>/2</a:t>
            </a:r>
            <a:r>
              <a:rPr lang="en-US" sz="2000" dirty="0" smtClean="0">
                <a:sym typeface="Symbol" pitchFamily="18" charset="2"/>
              </a:rPr>
              <a:t>(</a:t>
            </a:r>
            <a:r>
              <a:rPr lang="en-US" sz="2000" i="1" dirty="0" smtClean="0">
                <a:sym typeface="Symbol" pitchFamily="18" charset="2"/>
              </a:rPr>
              <a:t>K</a:t>
            </a:r>
            <a:r>
              <a:rPr lang="en-US" sz="2000" dirty="0" smtClean="0">
                <a:sym typeface="Symbol" pitchFamily="18" charset="2"/>
              </a:rPr>
              <a:t>).</a:t>
            </a:r>
          </a:p>
          <a:p>
            <a:r>
              <a:rPr lang="en-US" sz="2000" dirty="0" smtClean="0"/>
              <a:t>In practice, only a few nodes need to be accessed. </a:t>
            </a:r>
            <a:r>
              <a:rPr lang="en-US" sz="2000" dirty="0" smtClean="0">
                <a:sym typeface="Symbol" pitchFamily="18" charset="2"/>
              </a:rPr>
              <a:t>A node is generally the same size as a disk block, typically 4 kilobytes.</a:t>
            </a:r>
          </a:p>
          <a:p>
            <a:r>
              <a:rPr lang="en-US" sz="2000" dirty="0" smtClean="0"/>
              <a:t>With a search-key size of 12 bytes, and a disk-pointer size of 8 bytes, </a:t>
            </a:r>
            <a:r>
              <a:rPr lang="en-US" sz="2000" i="1" dirty="0" smtClean="0"/>
              <a:t>n </a:t>
            </a:r>
            <a:r>
              <a:rPr lang="en-US" sz="2000" dirty="0" smtClean="0"/>
              <a:t>is around 200. Even with a more conservative estimate of 32 bytes for the search-key size, </a:t>
            </a:r>
            <a:r>
              <a:rPr lang="en-US" sz="2000" i="1" dirty="0" smtClean="0"/>
              <a:t>n </a:t>
            </a:r>
            <a:r>
              <a:rPr lang="en-US" sz="2000" dirty="0" smtClean="0"/>
              <a:t>is around 100.</a:t>
            </a:r>
            <a:endParaRPr lang="en-US" sz="2000" dirty="0" smtClean="0">
              <a:sym typeface="Symbol" pitchFamily="18" charset="2"/>
            </a:endParaRPr>
          </a:p>
          <a:p>
            <a:pPr lvl="1"/>
            <a:r>
              <a:rPr lang="en-US" sz="2000" dirty="0" smtClean="0">
                <a:ea typeface="ＭＳ Ｐゴシック" pitchFamily="34" charset="-128"/>
                <a:sym typeface="Symbol" pitchFamily="18" charset="2"/>
              </a:rPr>
              <a:t>and </a:t>
            </a:r>
            <a:r>
              <a:rPr lang="en-US" sz="2000" i="1" dirty="0" smtClean="0">
                <a:ea typeface="ＭＳ Ｐゴシック" pitchFamily="34" charset="-128"/>
                <a:sym typeface="Symbol" pitchFamily="18" charset="2"/>
              </a:rPr>
              <a:t>n</a:t>
            </a:r>
            <a:r>
              <a:rPr lang="en-US" sz="2000" dirty="0" smtClean="0">
                <a:ea typeface="ＭＳ Ｐゴシック" pitchFamily="34" charset="-128"/>
                <a:sym typeface="Symbol" pitchFamily="18" charset="2"/>
              </a:rPr>
              <a:t> is typically around 100 (40 bytes per index entry).</a:t>
            </a:r>
          </a:p>
          <a:p>
            <a:r>
              <a:rPr lang="en-US" sz="2000" dirty="0" smtClean="0">
                <a:sym typeface="Symbol" pitchFamily="18" charset="2"/>
              </a:rPr>
              <a:t>With 1 million search key values and </a:t>
            </a:r>
            <a:r>
              <a:rPr lang="en-US" sz="2000" i="1" dirty="0" smtClean="0">
                <a:sym typeface="Symbol" pitchFamily="18" charset="2"/>
              </a:rPr>
              <a:t>n</a:t>
            </a:r>
            <a:r>
              <a:rPr lang="en-US" sz="2000" dirty="0" smtClean="0">
                <a:sym typeface="Symbol" pitchFamily="18" charset="2"/>
              </a:rPr>
              <a:t> = 100</a:t>
            </a:r>
          </a:p>
          <a:p>
            <a:pPr lvl="1"/>
            <a:r>
              <a:rPr lang="en-US" sz="2000" dirty="0" smtClean="0">
                <a:ea typeface="ＭＳ Ｐゴシック" pitchFamily="34" charset="-128"/>
                <a:sym typeface="Symbol" pitchFamily="18" charset="2"/>
              </a:rPr>
              <a:t>at most </a:t>
            </a:r>
            <a:r>
              <a:rPr lang="en-US" sz="2000" i="1" dirty="0" smtClean="0">
                <a:ea typeface="ＭＳ Ｐゴシック" pitchFamily="34" charset="-128"/>
                <a:sym typeface="Symbol" pitchFamily="18" charset="2"/>
              </a:rPr>
              <a:t> log</a:t>
            </a:r>
            <a:r>
              <a:rPr lang="en-US" sz="2000" baseline="-25000" dirty="0" smtClean="0">
                <a:ea typeface="ＭＳ Ｐゴシック" pitchFamily="34" charset="-128"/>
                <a:sym typeface="Symbol" pitchFamily="18" charset="2"/>
              </a:rPr>
              <a:t>50</a:t>
            </a:r>
            <a:r>
              <a:rPr lang="en-US" sz="2000" dirty="0" smtClean="0">
                <a:ea typeface="ＭＳ Ｐゴシック" pitchFamily="34" charset="-128"/>
                <a:sym typeface="Symbol" pitchFamily="18" charset="2"/>
              </a:rPr>
              <a:t>(1,000,000) = 4 nodes are accessed in a lookup.</a:t>
            </a:r>
          </a:p>
          <a:p>
            <a:r>
              <a:rPr lang="en-US" sz="2000" dirty="0" smtClean="0"/>
              <a:t>The root node of the tree is usually heavily accessed and is likely to be in the buffer, so typically only three or fewer blocks need to be read from disk.</a:t>
            </a:r>
            <a:endParaRPr lang="en-US" sz="2000" dirty="0" smtClean="0">
              <a:sym typeface="Symbol" pitchFamily="18" charset="2"/>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8306" name="Rectangle 2"/>
          <p:cNvSpPr>
            <a:spLocks noGrp="1" noChangeArrowheads="1"/>
          </p:cNvSpPr>
          <p:nvPr>
            <p:ph type="title"/>
          </p:nvPr>
        </p:nvSpPr>
        <p:spPr/>
        <p:txBody>
          <a:bodyPr/>
          <a:lstStyle/>
          <a:p>
            <a:pPr>
              <a:defRPr/>
            </a:pPr>
            <a:r>
              <a:rPr lang="en-US" dirty="0" smtClean="0">
                <a:ea typeface="+mj-ea"/>
              </a:rPr>
              <a:t>Diff. Bet </a:t>
            </a:r>
            <a:r>
              <a:rPr lang="en-US" dirty="0">
                <a:ea typeface="+mj-ea"/>
              </a:rPr>
              <a:t>B</a:t>
            </a:r>
            <a:r>
              <a:rPr lang="en-US" baseline="30000" dirty="0">
                <a:ea typeface="+mj-ea"/>
              </a:rPr>
              <a:t>+-</a:t>
            </a:r>
            <a:r>
              <a:rPr lang="en-US" dirty="0" smtClean="0">
                <a:ea typeface="+mj-ea"/>
              </a:rPr>
              <a:t>Tree and in-memory Tree</a:t>
            </a:r>
            <a:endParaRPr lang="en-US" dirty="0">
              <a:ea typeface="+mj-ea"/>
            </a:endParaRPr>
          </a:p>
        </p:txBody>
      </p:sp>
      <p:sp>
        <p:nvSpPr>
          <p:cNvPr id="47107" name="Rectangle 3"/>
          <p:cNvSpPr>
            <a:spLocks noGrp="1" noChangeArrowheads="1"/>
          </p:cNvSpPr>
          <p:nvPr>
            <p:ph type="body" idx="1"/>
          </p:nvPr>
        </p:nvSpPr>
        <p:spPr>
          <a:xfrm>
            <a:off x="900113" y="1135063"/>
            <a:ext cx="7942330" cy="5073650"/>
          </a:xfrm>
        </p:spPr>
        <p:txBody>
          <a:bodyPr/>
          <a:lstStyle/>
          <a:p>
            <a:r>
              <a:rPr lang="en-US" sz="2000" dirty="0" smtClean="0"/>
              <a:t>An important difference between B+-tree structures and in-memory tree structures, such as binary trees, is the size of a node, and as a result, the height of the tree. </a:t>
            </a:r>
          </a:p>
          <a:p>
            <a:r>
              <a:rPr lang="en-US" sz="2000" dirty="0" smtClean="0"/>
              <a:t>In a binary tree, each node is small, and has at most two pointers. In a B+-tree, each node is large—typically a disk block—and a node can have a large number of pointers. Thus, B+-trees tend to be </a:t>
            </a:r>
            <a:r>
              <a:rPr lang="en-US" sz="2000" b="1" dirty="0" smtClean="0">
                <a:solidFill>
                  <a:srgbClr val="000099"/>
                </a:solidFill>
              </a:rPr>
              <a:t>fat and short</a:t>
            </a:r>
            <a:r>
              <a:rPr lang="en-US" sz="2000" dirty="0" smtClean="0"/>
              <a:t>, unlike </a:t>
            </a:r>
            <a:r>
              <a:rPr lang="en-US" sz="2000" b="1" dirty="0" smtClean="0">
                <a:solidFill>
                  <a:srgbClr val="000099"/>
                </a:solidFill>
              </a:rPr>
              <a:t>thin and tall</a:t>
            </a:r>
            <a:r>
              <a:rPr lang="en-US" sz="2000" dirty="0" smtClean="0"/>
              <a:t> binary trees.</a:t>
            </a:r>
            <a:endParaRPr lang="en-US" sz="2000" dirty="0" smtClean="0">
              <a:sym typeface="Symbol" pitchFamily="18" charset="2"/>
            </a:endParaRPr>
          </a:p>
          <a:p>
            <a:r>
              <a:rPr lang="en-US" sz="2000" dirty="0" smtClean="0"/>
              <a:t>In a balanced binary tree, the path for a lookup can be of length </a:t>
            </a:r>
            <a:r>
              <a:rPr lang="en-US" sz="2000" dirty="0" smtClean="0">
                <a:sym typeface="Symbol" pitchFamily="18" charset="2"/>
              </a:rPr>
              <a:t>log</a:t>
            </a:r>
            <a:r>
              <a:rPr lang="en-US" sz="2000" baseline="-25000" dirty="0" smtClean="0">
                <a:sym typeface="Symbol" pitchFamily="18" charset="2"/>
              </a:rPr>
              <a:t>2 </a:t>
            </a:r>
            <a:r>
              <a:rPr lang="en-US" sz="2000" dirty="0" smtClean="0">
                <a:sym typeface="Symbol" pitchFamily="18" charset="2"/>
              </a:rPr>
              <a:t>(</a:t>
            </a:r>
            <a:r>
              <a:rPr lang="en-US" sz="2000" i="1" dirty="0" smtClean="0">
                <a:sym typeface="Symbol" pitchFamily="18" charset="2"/>
              </a:rPr>
              <a:t>K</a:t>
            </a:r>
            <a:r>
              <a:rPr lang="en-US" sz="2000" dirty="0" smtClean="0">
                <a:sym typeface="Symbol" pitchFamily="18" charset="2"/>
              </a:rPr>
              <a:t>) </a:t>
            </a:r>
            <a:r>
              <a:rPr lang="en-US" sz="2000" dirty="0" smtClean="0"/>
              <a:t>where </a:t>
            </a:r>
            <a:r>
              <a:rPr lang="en-US" sz="2000" i="1" dirty="0" smtClean="0"/>
              <a:t>N </a:t>
            </a:r>
            <a:r>
              <a:rPr lang="en-US" sz="2000" dirty="0" smtClean="0"/>
              <a:t>is the number of records in the file being indexed.</a:t>
            </a:r>
            <a:endParaRPr lang="en-US" sz="2000" dirty="0" smtClean="0">
              <a:sym typeface="Symbol" pitchFamily="18" charset="2"/>
            </a:endParaRPr>
          </a:p>
          <a:p>
            <a:r>
              <a:rPr lang="en-US" sz="2000" dirty="0" smtClean="0">
                <a:sym typeface="Symbol" pitchFamily="18" charset="2"/>
              </a:rPr>
              <a:t>With 1 million search key values — around 20 nodes are accessed in a lookup, if </a:t>
            </a:r>
            <a:r>
              <a:rPr lang="en-US" sz="2000" dirty="0" smtClean="0"/>
              <a:t>each node were on a different disk block.</a:t>
            </a:r>
            <a:endParaRPr lang="en-US" sz="2000" dirty="0" smtClean="0">
              <a:sym typeface="Symbol" pitchFamily="18" charset="2"/>
            </a:endParaRPr>
          </a:p>
          <a:p>
            <a:r>
              <a:rPr lang="en-US" sz="2000" dirty="0" smtClean="0"/>
              <a:t>The difference is significant, since each block read could require a disk arm seek, and a block read together with the disk arm seek takes about 10 milliseconds on a typical disk.</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p:txBody>
          <a:bodyPr/>
          <a:lstStyle/>
          <a:p>
            <a:pPr>
              <a:defRPr/>
            </a:pPr>
            <a:r>
              <a:rPr lang="en-US">
                <a:ea typeface="+mj-ea"/>
              </a:rPr>
              <a:t>Updates on B</a:t>
            </a:r>
            <a:r>
              <a:rPr lang="en-US" baseline="30000">
                <a:ea typeface="+mj-ea"/>
              </a:rPr>
              <a:t>+</a:t>
            </a:r>
            <a:r>
              <a:rPr lang="en-US">
                <a:ea typeface="+mj-ea"/>
              </a:rPr>
              <a:t>-Trees:  Insertion</a:t>
            </a:r>
          </a:p>
        </p:txBody>
      </p:sp>
      <p:sp>
        <p:nvSpPr>
          <p:cNvPr id="48131" name="Rectangle 3"/>
          <p:cNvSpPr>
            <a:spLocks noGrp="1" noChangeArrowheads="1"/>
          </p:cNvSpPr>
          <p:nvPr>
            <p:ph type="body" idx="1"/>
          </p:nvPr>
        </p:nvSpPr>
        <p:spPr/>
        <p:txBody>
          <a:bodyPr/>
          <a:lstStyle/>
          <a:p>
            <a:pPr>
              <a:buFont typeface="Monotype Sorts" charset="2"/>
              <a:buAutoNum type="arabicPeriod"/>
            </a:pPr>
            <a:r>
              <a:rPr lang="en-US" sz="2000" smtClean="0"/>
              <a:t>Find the leaf node in which the search-key value would appear</a:t>
            </a:r>
          </a:p>
          <a:p>
            <a:pPr>
              <a:buFont typeface="Monotype Sorts" charset="2"/>
              <a:buAutoNum type="arabicPeriod"/>
            </a:pPr>
            <a:r>
              <a:rPr lang="en-US" sz="2000" smtClean="0"/>
              <a:t>If the search-key value is already present in the leaf node</a:t>
            </a:r>
          </a:p>
          <a:p>
            <a:pPr marL="800100" lvl="1" indent="-342900">
              <a:buFont typeface="Monotype Sorts" charset="2"/>
              <a:buAutoNum type="arabicPeriod"/>
            </a:pPr>
            <a:r>
              <a:rPr lang="en-US" sz="2000" smtClean="0">
                <a:ea typeface="ＭＳ Ｐゴシック" pitchFamily="34" charset="-128"/>
              </a:rPr>
              <a:t>Add record to the file</a:t>
            </a:r>
          </a:p>
          <a:p>
            <a:pPr marL="800100" lvl="1" indent="-342900">
              <a:buFont typeface="Monotype Sorts" charset="2"/>
              <a:buAutoNum type="arabicPeriod"/>
            </a:pPr>
            <a:r>
              <a:rPr lang="en-US" sz="2000" smtClean="0">
                <a:ea typeface="ＭＳ Ｐゴシック" pitchFamily="34" charset="-128"/>
              </a:rPr>
              <a:t>If necessary add a pointer to the bucket.</a:t>
            </a:r>
          </a:p>
          <a:p>
            <a:pPr>
              <a:buFont typeface="Monotype Sorts" charset="2"/>
              <a:buAutoNum type="arabicPeriod"/>
            </a:pPr>
            <a:r>
              <a:rPr lang="en-US" sz="2000" smtClean="0"/>
              <a:t>If the search-key value is not present, then </a:t>
            </a:r>
          </a:p>
          <a:p>
            <a:pPr marL="800100" lvl="1" indent="-342900">
              <a:buFont typeface="Monotype Sorts" charset="2"/>
              <a:buAutoNum type="arabicPeriod"/>
            </a:pPr>
            <a:r>
              <a:rPr lang="en-US" sz="2000" smtClean="0">
                <a:ea typeface="ＭＳ Ｐゴシック" pitchFamily="34" charset="-128"/>
              </a:rPr>
              <a:t>add the record to the main file (and create a bucket if necessary)</a:t>
            </a:r>
          </a:p>
          <a:p>
            <a:pPr marL="800100" lvl="1" indent="-342900">
              <a:buFont typeface="Monotype Sorts" charset="2"/>
              <a:buAutoNum type="arabicPeriod"/>
            </a:pPr>
            <a:r>
              <a:rPr lang="en-US" sz="2000" smtClean="0">
                <a:ea typeface="ＭＳ Ｐゴシック" pitchFamily="34" charset="-128"/>
              </a:rPr>
              <a:t>If there is room in the leaf node, insert (key-value, pointer) pair in the leaf node</a:t>
            </a:r>
          </a:p>
          <a:p>
            <a:pPr marL="800100" lvl="1" indent="-342900">
              <a:buFont typeface="Monotype Sorts" charset="2"/>
              <a:buAutoNum type="arabicPeriod"/>
            </a:pPr>
            <a:r>
              <a:rPr lang="en-US" sz="2000" smtClean="0">
                <a:ea typeface="ＭＳ Ｐゴシック" pitchFamily="34" charset="-128"/>
              </a:rPr>
              <a:t>Otherwise, split the node (along with the new (key-value, pointer) entry) as discussed in the next slide.</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02" name="Rectangle 2"/>
          <p:cNvSpPr>
            <a:spLocks noGrp="1" noChangeArrowheads="1"/>
          </p:cNvSpPr>
          <p:nvPr>
            <p:ph type="title"/>
          </p:nvPr>
        </p:nvSpPr>
        <p:spPr/>
        <p:txBody>
          <a:bodyPr/>
          <a:lstStyle/>
          <a:p>
            <a:pPr>
              <a:defRPr/>
            </a:pPr>
            <a:r>
              <a:rPr lang="en-US">
                <a:ea typeface="+mj-ea"/>
              </a:rPr>
              <a:t>Updates on B</a:t>
            </a:r>
            <a:r>
              <a:rPr lang="en-US" baseline="30000">
                <a:ea typeface="+mj-ea"/>
              </a:rPr>
              <a:t>+</a:t>
            </a:r>
            <a:r>
              <a:rPr lang="en-US">
                <a:ea typeface="+mj-ea"/>
              </a:rPr>
              <a:t>-Trees:  Insertion (Cont.)</a:t>
            </a:r>
          </a:p>
        </p:txBody>
      </p:sp>
      <p:sp>
        <p:nvSpPr>
          <p:cNvPr id="49155" name="Rectangle 3"/>
          <p:cNvSpPr>
            <a:spLocks noGrp="1" noChangeArrowheads="1"/>
          </p:cNvSpPr>
          <p:nvPr>
            <p:ph type="body" idx="1"/>
          </p:nvPr>
        </p:nvSpPr>
        <p:spPr/>
        <p:txBody>
          <a:bodyPr/>
          <a:lstStyle/>
          <a:p>
            <a:r>
              <a:rPr lang="en-US" sz="1800" smtClean="0"/>
              <a:t>Splitting a leaf node:</a:t>
            </a:r>
          </a:p>
          <a:p>
            <a:pPr lvl="1"/>
            <a:r>
              <a:rPr lang="en-US" sz="1800" smtClean="0">
                <a:ea typeface="ＭＳ Ｐゴシック" pitchFamily="34" charset="-128"/>
              </a:rPr>
              <a:t>take the </a:t>
            </a:r>
            <a:r>
              <a:rPr lang="en-US" sz="1800" i="1" smtClean="0">
                <a:ea typeface="ＭＳ Ｐゴシック" pitchFamily="34" charset="-128"/>
              </a:rPr>
              <a:t>n </a:t>
            </a:r>
            <a:r>
              <a:rPr lang="en-US" sz="1800" smtClean="0">
                <a:ea typeface="ＭＳ Ｐゴシック" pitchFamily="34" charset="-128"/>
              </a:rPr>
              <a:t>(search-key value, pointer) pairs (including the one being inserted) in sorted order.  Place the first </a:t>
            </a:r>
            <a:r>
              <a:rPr lang="en-US" sz="1800" smtClean="0">
                <a:ea typeface="ＭＳ Ｐゴシック" pitchFamily="34" charset="-128"/>
                <a:sym typeface="Symbol" pitchFamily="18" charset="2"/>
              </a:rPr>
              <a:t></a:t>
            </a:r>
            <a:r>
              <a:rPr lang="en-US" sz="1800" i="1" smtClean="0">
                <a:ea typeface="ＭＳ Ｐゴシック" pitchFamily="34" charset="-128"/>
                <a:sym typeface="Symbol" pitchFamily="18" charset="2"/>
              </a:rPr>
              <a:t>n</a:t>
            </a:r>
            <a:r>
              <a:rPr lang="en-US" sz="1800" smtClean="0">
                <a:ea typeface="ＭＳ Ｐゴシック" pitchFamily="34" charset="-128"/>
                <a:sym typeface="Symbol" pitchFamily="18" charset="2"/>
              </a:rPr>
              <a:t>/2 in the original node, and the rest in a new node.</a:t>
            </a:r>
          </a:p>
          <a:p>
            <a:pPr lvl="1"/>
            <a:r>
              <a:rPr lang="en-US" sz="1800" smtClean="0">
                <a:ea typeface="ＭＳ Ｐゴシック" pitchFamily="34" charset="-128"/>
                <a:sym typeface="Symbol" pitchFamily="18" charset="2"/>
              </a:rPr>
              <a:t>let the new node be </a:t>
            </a:r>
            <a:r>
              <a:rPr lang="en-US" sz="1800" i="1" smtClean="0">
                <a:ea typeface="ＭＳ Ｐゴシック" pitchFamily="34" charset="-128"/>
                <a:sym typeface="Symbol" pitchFamily="18" charset="2"/>
              </a:rPr>
              <a:t>p,</a:t>
            </a:r>
            <a:r>
              <a:rPr lang="en-US" sz="1800" smtClean="0">
                <a:ea typeface="ＭＳ Ｐゴシック" pitchFamily="34" charset="-128"/>
                <a:sym typeface="Symbol" pitchFamily="18" charset="2"/>
              </a:rPr>
              <a:t> and let </a:t>
            </a:r>
            <a:r>
              <a:rPr lang="en-US" sz="1800" i="1" smtClean="0">
                <a:ea typeface="ＭＳ Ｐゴシック" pitchFamily="34" charset="-128"/>
                <a:sym typeface="Symbol" pitchFamily="18" charset="2"/>
              </a:rPr>
              <a:t>k</a:t>
            </a:r>
            <a:r>
              <a:rPr lang="en-US" sz="1800" smtClean="0">
                <a:ea typeface="ＭＳ Ｐゴシック" pitchFamily="34" charset="-128"/>
                <a:sym typeface="Symbol" pitchFamily="18" charset="2"/>
              </a:rPr>
              <a:t> be the least key value in </a:t>
            </a:r>
            <a:r>
              <a:rPr lang="en-US" sz="1800" i="1" smtClean="0">
                <a:ea typeface="ＭＳ Ｐゴシック" pitchFamily="34" charset="-128"/>
                <a:sym typeface="Symbol" pitchFamily="18" charset="2"/>
              </a:rPr>
              <a:t>p.  </a:t>
            </a:r>
            <a:r>
              <a:rPr lang="en-US" sz="1800" smtClean="0">
                <a:ea typeface="ＭＳ Ｐゴシック" pitchFamily="34" charset="-128"/>
                <a:sym typeface="Symbol" pitchFamily="18" charset="2"/>
              </a:rPr>
              <a:t>Insert (</a:t>
            </a:r>
            <a:r>
              <a:rPr lang="en-US" sz="1800" i="1" smtClean="0">
                <a:ea typeface="ＭＳ Ｐゴシック" pitchFamily="34" charset="-128"/>
                <a:sym typeface="Symbol" pitchFamily="18" charset="2"/>
              </a:rPr>
              <a:t>k,p</a:t>
            </a:r>
            <a:r>
              <a:rPr lang="en-US" sz="1800" smtClean="0">
                <a:ea typeface="ＭＳ Ｐゴシック" pitchFamily="34" charset="-128"/>
                <a:sym typeface="Symbol" pitchFamily="18" charset="2"/>
              </a:rPr>
              <a:t>) in the parent of the node being split. </a:t>
            </a:r>
          </a:p>
          <a:p>
            <a:pPr lvl="1"/>
            <a:r>
              <a:rPr lang="en-US" sz="1800" smtClean="0">
                <a:ea typeface="ＭＳ Ｐゴシック" pitchFamily="34" charset="-128"/>
                <a:sym typeface="Symbol" pitchFamily="18" charset="2"/>
              </a:rPr>
              <a:t>If the parent is full, split it and </a:t>
            </a:r>
            <a:r>
              <a:rPr lang="en-US" sz="1800" b="1" smtClean="0">
                <a:ea typeface="ＭＳ Ｐゴシック" pitchFamily="34" charset="-128"/>
                <a:sym typeface="Symbol" pitchFamily="18" charset="2"/>
              </a:rPr>
              <a:t>propagate</a:t>
            </a:r>
            <a:r>
              <a:rPr lang="en-US" sz="1800" smtClean="0">
                <a:ea typeface="ＭＳ Ｐゴシック" pitchFamily="34" charset="-128"/>
                <a:sym typeface="Symbol" pitchFamily="18" charset="2"/>
              </a:rPr>
              <a:t> the split further up.</a:t>
            </a:r>
          </a:p>
          <a:p>
            <a:r>
              <a:rPr lang="en-US" sz="1800" smtClean="0"/>
              <a:t>Splitting of nodes proceeds upwards till a node that is not full is found. </a:t>
            </a:r>
          </a:p>
          <a:p>
            <a:pPr lvl="1"/>
            <a:r>
              <a:rPr lang="en-US" sz="1800" smtClean="0">
                <a:ea typeface="ＭＳ Ｐゴシック" pitchFamily="34" charset="-128"/>
              </a:rPr>
              <a:t>In the worst case the root node may be split increasing the height of the tree by 1. </a:t>
            </a:r>
          </a:p>
        </p:txBody>
      </p:sp>
      <p:sp>
        <p:nvSpPr>
          <p:cNvPr id="49156" name="Text Box 4"/>
          <p:cNvSpPr txBox="1">
            <a:spLocks noChangeArrowheads="1"/>
          </p:cNvSpPr>
          <p:nvPr/>
        </p:nvSpPr>
        <p:spPr bwMode="auto">
          <a:xfrm>
            <a:off x="1060450" y="5675313"/>
            <a:ext cx="7767638" cy="581025"/>
          </a:xfrm>
          <a:prstGeom prst="rect">
            <a:avLst/>
          </a:prstGeom>
          <a:noFill/>
          <a:ln w="9525">
            <a:noFill/>
            <a:miter lim="800000"/>
            <a:headEnd/>
            <a:tailEnd/>
          </a:ln>
        </p:spPr>
        <p:txBody>
          <a:bodyPr>
            <a:spAutoFit/>
          </a:bodyPr>
          <a:lstStyle/>
          <a:p>
            <a:r>
              <a:rPr lang="en-US"/>
              <a:t>Result of splitting node containing Brandt, Califieri and Crick on inserting Adams</a:t>
            </a:r>
          </a:p>
          <a:p>
            <a:r>
              <a:rPr lang="en-US"/>
              <a:t>Next step: insert entry with (Califieri,pointer-to-new-node) into parent</a:t>
            </a:r>
          </a:p>
        </p:txBody>
      </p:sp>
      <p:pic>
        <p:nvPicPr>
          <p:cNvPr id="49157" name="Picture 5"/>
          <p:cNvPicPr>
            <a:picLocks noChangeAspect="1" noChangeArrowheads="1"/>
          </p:cNvPicPr>
          <p:nvPr/>
        </p:nvPicPr>
        <p:blipFill>
          <a:blip r:embed="rId3"/>
          <a:srcRect/>
          <a:stretch>
            <a:fillRect/>
          </a:stretch>
        </p:blipFill>
        <p:spPr bwMode="auto">
          <a:xfrm>
            <a:off x="1179513" y="4765675"/>
            <a:ext cx="7459662" cy="714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1826" name="Rectangle 2"/>
          <p:cNvSpPr>
            <a:spLocks noGrp="1" noChangeArrowheads="1"/>
          </p:cNvSpPr>
          <p:nvPr>
            <p:ph type="title"/>
          </p:nvPr>
        </p:nvSpPr>
        <p:spPr/>
        <p:txBody>
          <a:bodyPr/>
          <a:lstStyle/>
          <a:p>
            <a:pPr>
              <a:defRPr/>
            </a:pPr>
            <a:r>
              <a:rPr lang="en-US" dirty="0">
                <a:ea typeface="+mj-ea"/>
              </a:rPr>
              <a:t>Index Evaluation Metrics</a:t>
            </a:r>
          </a:p>
        </p:txBody>
      </p:sp>
      <p:sp>
        <p:nvSpPr>
          <p:cNvPr id="11267" name="Rectangle 3"/>
          <p:cNvSpPr>
            <a:spLocks noGrp="1" noChangeArrowheads="1"/>
          </p:cNvSpPr>
          <p:nvPr>
            <p:ph type="body" idx="1"/>
          </p:nvPr>
        </p:nvSpPr>
        <p:spPr>
          <a:xfrm>
            <a:off x="814388" y="1093788"/>
            <a:ext cx="7808912" cy="4903787"/>
          </a:xfrm>
        </p:spPr>
        <p:txBody>
          <a:bodyPr/>
          <a:lstStyle/>
          <a:p>
            <a:r>
              <a:rPr lang="en-US" sz="1800" dirty="0" smtClean="0"/>
              <a:t>Each technique must be evaluated on the basis of these factors:</a:t>
            </a:r>
          </a:p>
          <a:p>
            <a:r>
              <a:rPr lang="en-US" sz="1800" b="1" dirty="0" smtClean="0"/>
              <a:t>Access types: </a:t>
            </a:r>
            <a:r>
              <a:rPr lang="en-US" sz="1800" dirty="0" smtClean="0"/>
              <a:t>The types of access that are supported efficiently. Access types can include finding records with a specified attribute value (point query)  and finding records whose attribute values fall in a specified range (range query).</a:t>
            </a:r>
          </a:p>
          <a:p>
            <a:r>
              <a:rPr lang="en-US" sz="1800" b="1" dirty="0" smtClean="0"/>
              <a:t>Access time: </a:t>
            </a:r>
            <a:r>
              <a:rPr lang="en-US" sz="1800" dirty="0" smtClean="0"/>
              <a:t>The time it takes to find a particular data item, or set of items, using the technique in question.</a:t>
            </a:r>
          </a:p>
          <a:p>
            <a:r>
              <a:rPr lang="en-US" sz="1800" b="1" dirty="0" smtClean="0"/>
              <a:t>Insertion time: </a:t>
            </a:r>
            <a:r>
              <a:rPr lang="en-US" sz="1800" dirty="0" smtClean="0"/>
              <a:t>The time it takes to insert a new data item. This value includes the time it takes to find the correct place to insert the new data item, as well as the time it takes to update the index structure.</a:t>
            </a:r>
          </a:p>
          <a:p>
            <a:r>
              <a:rPr lang="en-US" sz="1800" b="1" dirty="0" smtClean="0"/>
              <a:t>Deletion time: </a:t>
            </a:r>
            <a:r>
              <a:rPr lang="en-US" sz="1800" dirty="0" smtClean="0"/>
              <a:t>The time it takes to delete a data item. This value includes the time it takes to find the item to be deleted, as well as the time it takes to update the index structure.</a:t>
            </a:r>
          </a:p>
          <a:p>
            <a:r>
              <a:rPr lang="en-US" sz="1800" b="1" dirty="0" smtClean="0"/>
              <a:t>Space overhead: </a:t>
            </a:r>
            <a:r>
              <a:rPr lang="en-US" sz="1800" dirty="0" smtClean="0"/>
              <a:t>The additional space occupied by an index structure. Provided that the amount of additional space is moderate, it is usually worthwhile to sacrifice the space to achieve improved performance.</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4450" name="Rectangle 2"/>
          <p:cNvSpPr>
            <a:spLocks noGrp="1" noChangeArrowheads="1"/>
          </p:cNvSpPr>
          <p:nvPr>
            <p:ph type="title"/>
          </p:nvPr>
        </p:nvSpPr>
        <p:spPr>
          <a:xfrm>
            <a:off x="819150" y="0"/>
            <a:ext cx="8077200" cy="609600"/>
          </a:xfrm>
        </p:spPr>
        <p:txBody>
          <a:bodyPr/>
          <a:lstStyle/>
          <a:p>
            <a:pPr>
              <a:defRPr/>
            </a:pPr>
            <a:r>
              <a:rPr lang="en-US" smtClean="0">
                <a:effectLst>
                  <a:outerShdw blurRad="38100" dist="38100" dir="2700000" algn="tl">
                    <a:srgbClr val="C0C0C0"/>
                  </a:outerShdw>
                </a:effectLst>
              </a:rPr>
              <a:t>B</a:t>
            </a:r>
            <a:r>
              <a:rPr lang="en-US" baseline="30000" smtClean="0">
                <a:effectLst>
                  <a:outerShdw blurRad="38100" dist="38100" dir="2700000" algn="tl">
                    <a:srgbClr val="C0C0C0"/>
                  </a:outerShdw>
                </a:effectLst>
              </a:rPr>
              <a:t>+</a:t>
            </a:r>
            <a:r>
              <a:rPr lang="en-US" smtClean="0">
                <a:effectLst>
                  <a:outerShdw blurRad="38100" dist="38100" dir="2700000" algn="tl">
                    <a:srgbClr val="C0C0C0"/>
                  </a:outerShdw>
                </a:effectLst>
              </a:rPr>
              <a:t>-Tree  Insertion</a:t>
            </a:r>
          </a:p>
        </p:txBody>
      </p:sp>
      <p:sp>
        <p:nvSpPr>
          <p:cNvPr id="50179" name="Text Box 3"/>
          <p:cNvSpPr txBox="1">
            <a:spLocks noChangeArrowheads="1"/>
          </p:cNvSpPr>
          <p:nvPr/>
        </p:nvSpPr>
        <p:spPr bwMode="auto">
          <a:xfrm>
            <a:off x="2217738" y="5921375"/>
            <a:ext cx="4756150" cy="366713"/>
          </a:xfrm>
          <a:prstGeom prst="rect">
            <a:avLst/>
          </a:prstGeom>
          <a:noFill/>
          <a:ln w="9525">
            <a:noFill/>
            <a:miter lim="800000"/>
            <a:headEnd/>
            <a:tailEnd/>
          </a:ln>
        </p:spPr>
        <p:txBody>
          <a:bodyPr wrap="none" anchor="ctr">
            <a:spAutoFit/>
          </a:bodyPr>
          <a:lstStyle/>
          <a:p>
            <a:pPr algn="ctr">
              <a:spcBef>
                <a:spcPct val="50000"/>
              </a:spcBef>
            </a:pPr>
            <a:r>
              <a:rPr lang="en-US" sz="1800"/>
              <a:t>B</a:t>
            </a:r>
            <a:r>
              <a:rPr lang="en-US" sz="1800" baseline="30000"/>
              <a:t>+</a:t>
            </a:r>
            <a:r>
              <a:rPr lang="en-US" sz="1800"/>
              <a:t>-Tree before and after insertion of “Adams”</a:t>
            </a:r>
          </a:p>
        </p:txBody>
      </p:sp>
      <p:pic>
        <p:nvPicPr>
          <p:cNvPr id="50180" name="Picture 5"/>
          <p:cNvPicPr>
            <a:picLocks noChangeAspect="1" noChangeArrowheads="1"/>
          </p:cNvPicPr>
          <p:nvPr/>
        </p:nvPicPr>
        <p:blipFill>
          <a:blip r:embed="rId3"/>
          <a:srcRect/>
          <a:stretch>
            <a:fillRect/>
          </a:stretch>
        </p:blipFill>
        <p:spPr bwMode="auto">
          <a:xfrm>
            <a:off x="127000" y="3627438"/>
            <a:ext cx="8799513" cy="2057400"/>
          </a:xfrm>
          <a:prstGeom prst="rect">
            <a:avLst/>
          </a:prstGeom>
          <a:noFill/>
          <a:ln w="9525">
            <a:noFill/>
            <a:miter lim="800000"/>
            <a:headEnd/>
            <a:tailEnd/>
          </a:ln>
        </p:spPr>
      </p:pic>
      <p:pic>
        <p:nvPicPr>
          <p:cNvPr id="50181" name="Picture 5"/>
          <p:cNvPicPr>
            <a:picLocks noChangeAspect="1" noChangeArrowheads="1"/>
          </p:cNvPicPr>
          <p:nvPr/>
        </p:nvPicPr>
        <p:blipFill>
          <a:blip r:embed="rId4"/>
          <a:srcRect b="62524"/>
          <a:stretch>
            <a:fillRect/>
          </a:stretch>
        </p:blipFill>
        <p:spPr bwMode="auto">
          <a:xfrm>
            <a:off x="249238" y="936625"/>
            <a:ext cx="8648700" cy="18335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p:txBody>
          <a:bodyPr/>
          <a:lstStyle/>
          <a:p>
            <a:pPr>
              <a:defRPr/>
            </a:pPr>
            <a:r>
              <a:rPr lang="en-US" smtClean="0">
                <a:effectLst>
                  <a:outerShdw blurRad="38100" dist="38100" dir="2700000" algn="tl">
                    <a:srgbClr val="C0C0C0"/>
                  </a:outerShdw>
                </a:effectLst>
              </a:rPr>
              <a:t>B</a:t>
            </a:r>
            <a:r>
              <a:rPr lang="en-US" baseline="30000" smtClean="0">
                <a:effectLst>
                  <a:outerShdw blurRad="38100" dist="38100" dir="2700000" algn="tl">
                    <a:srgbClr val="C0C0C0"/>
                  </a:outerShdw>
                </a:effectLst>
              </a:rPr>
              <a:t>+</a:t>
            </a:r>
            <a:r>
              <a:rPr lang="en-US" smtClean="0">
                <a:effectLst>
                  <a:outerShdw blurRad="38100" dist="38100" dir="2700000" algn="tl">
                    <a:srgbClr val="C0C0C0"/>
                  </a:outerShdw>
                </a:effectLst>
              </a:rPr>
              <a:t>-Tree  Insertion</a:t>
            </a:r>
          </a:p>
        </p:txBody>
      </p:sp>
      <p:pic>
        <p:nvPicPr>
          <p:cNvPr id="51203" name="Picture 5"/>
          <p:cNvPicPr>
            <a:picLocks noChangeAspect="1" noChangeArrowheads="1"/>
          </p:cNvPicPr>
          <p:nvPr/>
        </p:nvPicPr>
        <p:blipFill>
          <a:blip r:embed="rId2"/>
          <a:srcRect/>
          <a:stretch>
            <a:fillRect/>
          </a:stretch>
        </p:blipFill>
        <p:spPr bwMode="auto">
          <a:xfrm>
            <a:off x="306388" y="3690938"/>
            <a:ext cx="8512175" cy="1947862"/>
          </a:xfrm>
          <a:prstGeom prst="rect">
            <a:avLst/>
          </a:prstGeom>
          <a:noFill/>
          <a:ln w="9525">
            <a:noFill/>
            <a:miter lim="800000"/>
            <a:headEnd/>
            <a:tailEnd/>
          </a:ln>
        </p:spPr>
      </p:pic>
      <p:pic>
        <p:nvPicPr>
          <p:cNvPr id="51204" name="Picture 5"/>
          <p:cNvPicPr>
            <a:picLocks noChangeAspect="1" noChangeArrowheads="1"/>
          </p:cNvPicPr>
          <p:nvPr/>
        </p:nvPicPr>
        <p:blipFill>
          <a:blip r:embed="rId3"/>
          <a:srcRect/>
          <a:stretch>
            <a:fillRect/>
          </a:stretch>
        </p:blipFill>
        <p:spPr bwMode="auto">
          <a:xfrm>
            <a:off x="265113" y="1089025"/>
            <a:ext cx="8799512" cy="2057400"/>
          </a:xfrm>
          <a:prstGeom prst="rect">
            <a:avLst/>
          </a:prstGeom>
          <a:noFill/>
          <a:ln w="9525">
            <a:noFill/>
            <a:miter lim="800000"/>
            <a:headEnd/>
            <a:tailEnd/>
          </a:ln>
        </p:spPr>
      </p:pic>
      <p:sp>
        <p:nvSpPr>
          <p:cNvPr id="51205" name="Text Box 3"/>
          <p:cNvSpPr txBox="1">
            <a:spLocks noChangeArrowheads="1"/>
          </p:cNvSpPr>
          <p:nvPr/>
        </p:nvSpPr>
        <p:spPr bwMode="auto">
          <a:xfrm>
            <a:off x="2154238" y="5921375"/>
            <a:ext cx="4883150" cy="366713"/>
          </a:xfrm>
          <a:prstGeom prst="rect">
            <a:avLst/>
          </a:prstGeom>
          <a:noFill/>
          <a:ln w="9525">
            <a:noFill/>
            <a:miter lim="800000"/>
            <a:headEnd/>
            <a:tailEnd/>
          </a:ln>
        </p:spPr>
        <p:txBody>
          <a:bodyPr wrap="none" anchor="ctr">
            <a:spAutoFit/>
          </a:bodyPr>
          <a:lstStyle/>
          <a:p>
            <a:pPr algn="ctr">
              <a:spcBef>
                <a:spcPct val="50000"/>
              </a:spcBef>
            </a:pPr>
            <a:r>
              <a:rPr lang="en-US" sz="1800"/>
              <a:t>B</a:t>
            </a:r>
            <a:r>
              <a:rPr lang="en-US" sz="1800" baseline="30000"/>
              <a:t>+</a:t>
            </a:r>
            <a:r>
              <a:rPr lang="en-US" sz="1800"/>
              <a:t>-Tree before and after insertion of “Lamport”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4"/>
          <p:cNvSpPr>
            <a:spLocks noGrp="1" noChangeArrowheads="1"/>
          </p:cNvSpPr>
          <p:nvPr>
            <p:ph type="body" idx="1"/>
          </p:nvPr>
        </p:nvSpPr>
        <p:spPr/>
        <p:txBody>
          <a:bodyPr/>
          <a:lstStyle/>
          <a:p>
            <a:r>
              <a:rPr lang="en-US" sz="1800" smtClean="0"/>
              <a:t>Splitting a non-leaf node: when inserting (k,p) into an already full internal node N</a:t>
            </a:r>
          </a:p>
          <a:p>
            <a:pPr lvl="1"/>
            <a:r>
              <a:rPr lang="en-US" sz="1800" smtClean="0">
                <a:ea typeface="ＭＳ Ｐゴシック" pitchFamily="34" charset="-128"/>
              </a:rPr>
              <a:t>Copy N to an in-memory area M with space for n+1 pointers and n keys</a:t>
            </a:r>
          </a:p>
          <a:p>
            <a:pPr lvl="1"/>
            <a:r>
              <a:rPr lang="en-US" sz="1800" smtClean="0">
                <a:ea typeface="ＭＳ Ｐゴシック" pitchFamily="34" charset="-128"/>
              </a:rPr>
              <a:t>Insert (k,p) into M</a:t>
            </a:r>
          </a:p>
          <a:p>
            <a:pPr lvl="1"/>
            <a:r>
              <a:rPr lang="en-US" sz="1800" smtClean="0">
                <a:ea typeface="ＭＳ Ｐゴシック" pitchFamily="34" charset="-128"/>
              </a:rPr>
              <a:t>Copy P</a:t>
            </a:r>
            <a:r>
              <a:rPr lang="en-US" sz="1800" baseline="-25000" smtClean="0">
                <a:ea typeface="ＭＳ Ｐゴシック" pitchFamily="34" charset="-128"/>
              </a:rPr>
              <a:t>1</a:t>
            </a:r>
            <a:r>
              <a:rPr lang="en-US" sz="1800" smtClean="0">
                <a:ea typeface="ＭＳ Ｐゴシック" pitchFamily="34" charset="-128"/>
              </a:rPr>
              <a:t>,K</a:t>
            </a:r>
            <a:r>
              <a:rPr lang="en-US" sz="1800" baseline="-25000" smtClean="0">
                <a:ea typeface="ＭＳ Ｐゴシック" pitchFamily="34" charset="-128"/>
              </a:rPr>
              <a:t>1</a:t>
            </a:r>
            <a:r>
              <a:rPr lang="en-US" sz="1800" smtClean="0">
                <a:ea typeface="ＭＳ Ｐゴシック" pitchFamily="34" charset="-128"/>
              </a:rPr>
              <a:t>, …, K </a:t>
            </a:r>
            <a:r>
              <a:rPr lang="en-US" sz="1800" baseline="-25000" smtClean="0">
                <a:ea typeface="ＭＳ Ｐゴシック" pitchFamily="34" charset="-128"/>
                <a:sym typeface="Symbol" pitchFamily="18" charset="2"/>
              </a:rPr>
              <a:t></a:t>
            </a:r>
            <a:r>
              <a:rPr lang="en-US" sz="1800" baseline="-25000" smtClean="0">
                <a:ea typeface="ＭＳ Ｐゴシック" pitchFamily="34" charset="-128"/>
              </a:rPr>
              <a:t>n/2</a:t>
            </a:r>
            <a:r>
              <a:rPr lang="en-US" sz="1800" baseline="-25000" smtClean="0">
                <a:ea typeface="ＭＳ Ｐゴシック" pitchFamily="34" charset="-128"/>
                <a:sym typeface="Symbol" pitchFamily="18" charset="2"/>
              </a:rPr>
              <a:t></a:t>
            </a:r>
            <a:r>
              <a:rPr lang="en-US" sz="1800" baseline="-25000" smtClean="0">
                <a:ea typeface="ＭＳ Ｐゴシック" pitchFamily="34" charset="-128"/>
              </a:rPr>
              <a:t>-1</a:t>
            </a:r>
            <a:r>
              <a:rPr lang="en-US" sz="1800" smtClean="0">
                <a:ea typeface="ＭＳ Ｐゴシック" pitchFamily="34" charset="-128"/>
              </a:rPr>
              <a:t>,P </a:t>
            </a:r>
            <a:r>
              <a:rPr lang="en-US" sz="1800" baseline="-25000" smtClean="0">
                <a:ea typeface="ＭＳ Ｐゴシック" pitchFamily="34" charset="-128"/>
                <a:sym typeface="Symbol" pitchFamily="18" charset="2"/>
              </a:rPr>
              <a:t></a:t>
            </a:r>
            <a:r>
              <a:rPr lang="en-US" sz="1800" baseline="-25000" smtClean="0">
                <a:ea typeface="ＭＳ Ｐゴシック" pitchFamily="34" charset="-128"/>
              </a:rPr>
              <a:t>n/2</a:t>
            </a:r>
            <a:r>
              <a:rPr lang="en-US" sz="1800" baseline="-25000" smtClean="0">
                <a:ea typeface="ＭＳ Ｐゴシック" pitchFamily="34" charset="-128"/>
                <a:sym typeface="Symbol" pitchFamily="18" charset="2"/>
              </a:rPr>
              <a:t></a:t>
            </a:r>
            <a:r>
              <a:rPr lang="en-US" sz="1800" smtClean="0">
                <a:ea typeface="ＭＳ Ｐゴシック" pitchFamily="34" charset="-128"/>
              </a:rPr>
              <a:t> from M back into node N</a:t>
            </a:r>
          </a:p>
          <a:p>
            <a:pPr lvl="1"/>
            <a:r>
              <a:rPr lang="en-US" sz="1800" smtClean="0">
                <a:ea typeface="ＭＳ Ｐゴシック" pitchFamily="34" charset="-128"/>
              </a:rPr>
              <a:t>Copy P</a:t>
            </a:r>
            <a:r>
              <a:rPr lang="en-US" sz="1800" baseline="-25000" smtClean="0">
                <a:ea typeface="ＭＳ Ｐゴシック" pitchFamily="34" charset="-128"/>
                <a:sym typeface="Symbol" pitchFamily="18" charset="2"/>
              </a:rPr>
              <a:t></a:t>
            </a:r>
            <a:r>
              <a:rPr lang="en-US" sz="1800" baseline="-25000" smtClean="0">
                <a:ea typeface="ＭＳ Ｐゴシック" pitchFamily="34" charset="-128"/>
              </a:rPr>
              <a:t>n/2</a:t>
            </a:r>
            <a:r>
              <a:rPr lang="en-US" sz="1800" baseline="-25000" smtClean="0">
                <a:ea typeface="ＭＳ Ｐゴシック" pitchFamily="34" charset="-128"/>
                <a:sym typeface="Symbol" pitchFamily="18" charset="2"/>
              </a:rPr>
              <a:t></a:t>
            </a:r>
            <a:r>
              <a:rPr lang="en-US" sz="1800" baseline="-25000" smtClean="0">
                <a:ea typeface="ＭＳ Ｐゴシック" pitchFamily="34" charset="-128"/>
              </a:rPr>
              <a:t>+1</a:t>
            </a:r>
            <a:r>
              <a:rPr lang="en-US" sz="1800" smtClean="0">
                <a:ea typeface="ＭＳ Ｐゴシック" pitchFamily="34" charset="-128"/>
              </a:rPr>
              <a:t>,K</a:t>
            </a:r>
            <a:r>
              <a:rPr lang="en-US" sz="1800" baseline="-25000" smtClean="0">
                <a:ea typeface="ＭＳ Ｐゴシック" pitchFamily="34" charset="-128"/>
              </a:rPr>
              <a:t> </a:t>
            </a:r>
            <a:r>
              <a:rPr lang="en-US" sz="1800" baseline="-25000" smtClean="0">
                <a:ea typeface="ＭＳ Ｐゴシック" pitchFamily="34" charset="-128"/>
                <a:sym typeface="Symbol" pitchFamily="18" charset="2"/>
              </a:rPr>
              <a:t></a:t>
            </a:r>
            <a:r>
              <a:rPr lang="en-US" sz="1800" baseline="-25000" smtClean="0">
                <a:ea typeface="ＭＳ Ｐゴシック" pitchFamily="34" charset="-128"/>
              </a:rPr>
              <a:t>n/2</a:t>
            </a:r>
            <a:r>
              <a:rPr lang="en-US" sz="1800" baseline="-25000" smtClean="0">
                <a:ea typeface="ＭＳ Ｐゴシック" pitchFamily="34" charset="-128"/>
                <a:sym typeface="Symbol" pitchFamily="18" charset="2"/>
              </a:rPr>
              <a:t></a:t>
            </a:r>
            <a:r>
              <a:rPr lang="en-US" sz="1800" baseline="-25000" smtClean="0">
                <a:ea typeface="ＭＳ Ｐゴシック" pitchFamily="34" charset="-128"/>
              </a:rPr>
              <a:t>+1</a:t>
            </a:r>
            <a:r>
              <a:rPr lang="en-US" sz="1800" smtClean="0">
                <a:ea typeface="ＭＳ Ｐゴシック" pitchFamily="34" charset="-128"/>
              </a:rPr>
              <a:t>,…,K</a:t>
            </a:r>
            <a:r>
              <a:rPr lang="en-US" sz="1800" baseline="-25000" smtClean="0">
                <a:ea typeface="ＭＳ Ｐゴシック" pitchFamily="34" charset="-128"/>
              </a:rPr>
              <a:t>n</a:t>
            </a:r>
            <a:r>
              <a:rPr lang="en-US" sz="1800" smtClean="0">
                <a:ea typeface="ＭＳ Ｐゴシック" pitchFamily="34" charset="-128"/>
              </a:rPr>
              <a:t>,P</a:t>
            </a:r>
            <a:r>
              <a:rPr lang="en-US" sz="1800" baseline="-25000" smtClean="0">
                <a:ea typeface="ＭＳ Ｐゴシック" pitchFamily="34" charset="-128"/>
              </a:rPr>
              <a:t>n+1</a:t>
            </a:r>
            <a:r>
              <a:rPr lang="en-US" sz="1800" smtClean="0">
                <a:ea typeface="ＭＳ Ｐゴシック" pitchFamily="34" charset="-128"/>
              </a:rPr>
              <a:t> from M into newly allocated node N’</a:t>
            </a:r>
          </a:p>
          <a:p>
            <a:pPr lvl="1"/>
            <a:r>
              <a:rPr lang="en-US" sz="1800" smtClean="0">
                <a:ea typeface="ＭＳ Ｐゴシック" pitchFamily="34" charset="-128"/>
              </a:rPr>
              <a:t>Insert (K</a:t>
            </a:r>
            <a:r>
              <a:rPr lang="en-US" sz="1800" baseline="-25000" smtClean="0">
                <a:ea typeface="ＭＳ Ｐゴシック" pitchFamily="34" charset="-128"/>
              </a:rPr>
              <a:t> </a:t>
            </a:r>
            <a:r>
              <a:rPr lang="en-US" sz="1800" baseline="-25000" smtClean="0">
                <a:ea typeface="ＭＳ Ｐゴシック" pitchFamily="34" charset="-128"/>
                <a:sym typeface="Symbol" pitchFamily="18" charset="2"/>
              </a:rPr>
              <a:t></a:t>
            </a:r>
            <a:r>
              <a:rPr lang="en-US" sz="1800" baseline="-25000" smtClean="0">
                <a:ea typeface="ＭＳ Ｐゴシック" pitchFamily="34" charset="-128"/>
              </a:rPr>
              <a:t>n/2</a:t>
            </a:r>
            <a:r>
              <a:rPr lang="en-US" sz="1800" baseline="-25000" smtClean="0">
                <a:ea typeface="ＭＳ Ｐゴシック" pitchFamily="34" charset="-128"/>
                <a:sym typeface="Symbol" pitchFamily="18" charset="2"/>
              </a:rPr>
              <a:t></a:t>
            </a:r>
            <a:r>
              <a:rPr lang="en-US" sz="1800" smtClean="0">
                <a:ea typeface="ＭＳ Ｐゴシック" pitchFamily="34" charset="-128"/>
              </a:rPr>
              <a:t>,N’) into parent N</a:t>
            </a:r>
          </a:p>
          <a:p>
            <a:r>
              <a:rPr lang="en-US" sz="1800" b="1" smtClean="0">
                <a:solidFill>
                  <a:schemeClr val="tx2"/>
                </a:solidFill>
              </a:rPr>
              <a:t>Read pseudocode in book!</a:t>
            </a:r>
          </a:p>
        </p:txBody>
      </p:sp>
      <p:sp>
        <p:nvSpPr>
          <p:cNvPr id="52227" name="Rectangle 2"/>
          <p:cNvSpPr>
            <a:spLocks noChangeArrowheads="1"/>
          </p:cNvSpPr>
          <p:nvPr/>
        </p:nvSpPr>
        <p:spPr bwMode="auto">
          <a:xfrm>
            <a:off x="6692900" y="5397500"/>
            <a:ext cx="1295400" cy="444500"/>
          </a:xfrm>
          <a:prstGeom prst="rect">
            <a:avLst/>
          </a:prstGeom>
          <a:solidFill>
            <a:schemeClr val="accent1"/>
          </a:solidFill>
          <a:ln w="9525">
            <a:solidFill>
              <a:schemeClr val="tx1"/>
            </a:solidFill>
            <a:miter lim="800000"/>
            <a:headEnd/>
            <a:tailEnd/>
          </a:ln>
        </p:spPr>
        <p:txBody>
          <a:bodyPr wrap="none" anchor="ctr"/>
          <a:lstStyle/>
          <a:p>
            <a:pPr algn="ctr"/>
            <a:r>
              <a:rPr lang="en-US"/>
              <a:t>Crick</a:t>
            </a:r>
          </a:p>
        </p:txBody>
      </p:sp>
      <p:sp>
        <p:nvSpPr>
          <p:cNvPr id="1386499" name="Rectangle 3"/>
          <p:cNvSpPr>
            <a:spLocks noGrp="1" noChangeArrowheads="1"/>
          </p:cNvSpPr>
          <p:nvPr>
            <p:ph type="title"/>
          </p:nvPr>
        </p:nvSpPr>
        <p:spPr/>
        <p:txBody>
          <a:bodyPr/>
          <a:lstStyle/>
          <a:p>
            <a:pPr>
              <a:defRPr/>
            </a:pPr>
            <a:r>
              <a:rPr lang="en-US">
                <a:ea typeface="+mj-ea"/>
              </a:rPr>
              <a:t>Insertion in B</a:t>
            </a:r>
            <a:r>
              <a:rPr lang="en-US" baseline="30000">
                <a:ea typeface="+mj-ea"/>
              </a:rPr>
              <a:t>+</a:t>
            </a:r>
            <a:r>
              <a:rPr lang="en-US">
                <a:ea typeface="+mj-ea"/>
              </a:rPr>
              <a:t>-Trees (Cont.)</a:t>
            </a:r>
          </a:p>
        </p:txBody>
      </p:sp>
      <p:sp>
        <p:nvSpPr>
          <p:cNvPr id="52229" name="Rectangle 5"/>
          <p:cNvSpPr>
            <a:spLocks noChangeArrowheads="1"/>
          </p:cNvSpPr>
          <p:nvPr/>
        </p:nvSpPr>
        <p:spPr bwMode="auto">
          <a:xfrm>
            <a:off x="939800" y="5359400"/>
            <a:ext cx="2908300" cy="419100"/>
          </a:xfrm>
          <a:prstGeom prst="rect">
            <a:avLst/>
          </a:prstGeom>
          <a:solidFill>
            <a:schemeClr val="accent1"/>
          </a:solidFill>
          <a:ln w="9525">
            <a:solidFill>
              <a:schemeClr val="tx1"/>
            </a:solidFill>
            <a:miter lim="800000"/>
            <a:headEnd/>
            <a:tailEnd/>
          </a:ln>
        </p:spPr>
        <p:txBody>
          <a:bodyPr wrap="none" anchor="ctr"/>
          <a:lstStyle/>
          <a:p>
            <a:pPr algn="ctr"/>
            <a:r>
              <a:rPr lang="en-US"/>
              <a:t>Adams  Brandt  Califieri  Crick</a:t>
            </a:r>
          </a:p>
        </p:txBody>
      </p:sp>
      <p:sp>
        <p:nvSpPr>
          <p:cNvPr id="52230" name="Line 6"/>
          <p:cNvSpPr>
            <a:spLocks noChangeShapeType="1"/>
          </p:cNvSpPr>
          <p:nvPr/>
        </p:nvSpPr>
        <p:spPr bwMode="auto">
          <a:xfrm flipH="1">
            <a:off x="850900" y="5588000"/>
            <a:ext cx="152400" cy="584200"/>
          </a:xfrm>
          <a:prstGeom prst="line">
            <a:avLst/>
          </a:prstGeom>
          <a:noFill/>
          <a:ln w="9525">
            <a:solidFill>
              <a:schemeClr val="tx1"/>
            </a:solidFill>
            <a:round/>
            <a:headEnd/>
            <a:tailEnd type="triangle" w="med" len="med"/>
          </a:ln>
        </p:spPr>
        <p:txBody>
          <a:bodyPr wrap="none"/>
          <a:lstStyle/>
          <a:p>
            <a:endParaRPr lang="en-US"/>
          </a:p>
        </p:txBody>
      </p:sp>
      <p:sp>
        <p:nvSpPr>
          <p:cNvPr id="52231" name="Line 7"/>
          <p:cNvSpPr>
            <a:spLocks noChangeShapeType="1"/>
          </p:cNvSpPr>
          <p:nvPr/>
        </p:nvSpPr>
        <p:spPr bwMode="auto">
          <a:xfrm>
            <a:off x="1720850" y="5605463"/>
            <a:ext cx="12700" cy="596900"/>
          </a:xfrm>
          <a:prstGeom prst="line">
            <a:avLst/>
          </a:prstGeom>
          <a:noFill/>
          <a:ln w="9525">
            <a:solidFill>
              <a:schemeClr val="tx1"/>
            </a:solidFill>
            <a:round/>
            <a:headEnd/>
            <a:tailEnd type="triangle" w="med" len="med"/>
          </a:ln>
        </p:spPr>
        <p:txBody>
          <a:bodyPr wrap="none"/>
          <a:lstStyle/>
          <a:p>
            <a:endParaRPr lang="en-US"/>
          </a:p>
        </p:txBody>
      </p:sp>
      <p:sp>
        <p:nvSpPr>
          <p:cNvPr id="52232" name="Line 8"/>
          <p:cNvSpPr>
            <a:spLocks noChangeShapeType="1"/>
          </p:cNvSpPr>
          <p:nvPr/>
        </p:nvSpPr>
        <p:spPr bwMode="auto">
          <a:xfrm flipH="1">
            <a:off x="2425700" y="5573713"/>
            <a:ext cx="12700" cy="584200"/>
          </a:xfrm>
          <a:prstGeom prst="line">
            <a:avLst/>
          </a:prstGeom>
          <a:noFill/>
          <a:ln w="9525">
            <a:solidFill>
              <a:schemeClr val="tx1"/>
            </a:solidFill>
            <a:round/>
            <a:headEnd/>
            <a:tailEnd type="triangle" w="med" len="med"/>
          </a:ln>
        </p:spPr>
        <p:txBody>
          <a:bodyPr wrap="none"/>
          <a:lstStyle/>
          <a:p>
            <a:endParaRPr lang="en-US"/>
          </a:p>
        </p:txBody>
      </p:sp>
      <p:sp>
        <p:nvSpPr>
          <p:cNvPr id="52233" name="Line 9"/>
          <p:cNvSpPr>
            <a:spLocks noChangeShapeType="1"/>
          </p:cNvSpPr>
          <p:nvPr/>
        </p:nvSpPr>
        <p:spPr bwMode="auto">
          <a:xfrm>
            <a:off x="3759200" y="5575300"/>
            <a:ext cx="88900" cy="533400"/>
          </a:xfrm>
          <a:prstGeom prst="line">
            <a:avLst/>
          </a:prstGeom>
          <a:noFill/>
          <a:ln w="9525">
            <a:solidFill>
              <a:schemeClr val="tx1"/>
            </a:solidFill>
            <a:round/>
            <a:headEnd/>
            <a:tailEnd type="triangle" w="med" len="med"/>
          </a:ln>
        </p:spPr>
        <p:txBody>
          <a:bodyPr wrap="none"/>
          <a:lstStyle/>
          <a:p>
            <a:endParaRPr lang="en-US"/>
          </a:p>
        </p:txBody>
      </p:sp>
      <p:sp>
        <p:nvSpPr>
          <p:cNvPr id="52234" name="Rectangle 10"/>
          <p:cNvSpPr>
            <a:spLocks noChangeArrowheads="1"/>
          </p:cNvSpPr>
          <p:nvPr/>
        </p:nvSpPr>
        <p:spPr bwMode="auto">
          <a:xfrm>
            <a:off x="4956175" y="5397500"/>
            <a:ext cx="1433513" cy="414338"/>
          </a:xfrm>
          <a:prstGeom prst="rect">
            <a:avLst/>
          </a:prstGeom>
          <a:solidFill>
            <a:schemeClr val="accent1"/>
          </a:solidFill>
          <a:ln w="9525">
            <a:solidFill>
              <a:schemeClr val="tx1"/>
            </a:solidFill>
            <a:miter lim="800000"/>
            <a:headEnd/>
            <a:tailEnd/>
          </a:ln>
        </p:spPr>
        <p:txBody>
          <a:bodyPr wrap="none" anchor="ctr"/>
          <a:lstStyle/>
          <a:p>
            <a:pPr algn="ctr"/>
            <a:r>
              <a:rPr lang="en-US"/>
              <a:t>Adams Brandt</a:t>
            </a:r>
          </a:p>
        </p:txBody>
      </p:sp>
      <p:sp>
        <p:nvSpPr>
          <p:cNvPr id="52235" name="Line 11"/>
          <p:cNvSpPr>
            <a:spLocks noChangeShapeType="1"/>
          </p:cNvSpPr>
          <p:nvPr/>
        </p:nvSpPr>
        <p:spPr bwMode="auto">
          <a:xfrm flipH="1">
            <a:off x="4851400" y="5651500"/>
            <a:ext cx="152400" cy="584200"/>
          </a:xfrm>
          <a:prstGeom prst="line">
            <a:avLst/>
          </a:prstGeom>
          <a:noFill/>
          <a:ln w="9525">
            <a:solidFill>
              <a:schemeClr val="tx1"/>
            </a:solidFill>
            <a:round/>
            <a:headEnd/>
            <a:tailEnd type="triangle" w="med" len="med"/>
          </a:ln>
        </p:spPr>
        <p:txBody>
          <a:bodyPr wrap="none"/>
          <a:lstStyle/>
          <a:p>
            <a:endParaRPr lang="en-US"/>
          </a:p>
        </p:txBody>
      </p:sp>
      <p:sp>
        <p:nvSpPr>
          <p:cNvPr id="52236" name="Line 12"/>
          <p:cNvSpPr>
            <a:spLocks noChangeShapeType="1"/>
          </p:cNvSpPr>
          <p:nvPr/>
        </p:nvSpPr>
        <p:spPr bwMode="auto">
          <a:xfrm>
            <a:off x="5648325" y="5622925"/>
            <a:ext cx="12700" cy="596900"/>
          </a:xfrm>
          <a:prstGeom prst="line">
            <a:avLst/>
          </a:prstGeom>
          <a:noFill/>
          <a:ln w="9525">
            <a:solidFill>
              <a:schemeClr val="tx1"/>
            </a:solidFill>
            <a:round/>
            <a:headEnd/>
            <a:tailEnd type="triangle" w="med" len="med"/>
          </a:ln>
        </p:spPr>
        <p:txBody>
          <a:bodyPr wrap="none"/>
          <a:lstStyle/>
          <a:p>
            <a:endParaRPr lang="en-US"/>
          </a:p>
        </p:txBody>
      </p:sp>
      <p:sp>
        <p:nvSpPr>
          <p:cNvPr id="52237" name="Line 13"/>
          <p:cNvSpPr>
            <a:spLocks noChangeShapeType="1"/>
          </p:cNvSpPr>
          <p:nvPr/>
        </p:nvSpPr>
        <p:spPr bwMode="auto">
          <a:xfrm flipH="1">
            <a:off x="6870700" y="5651500"/>
            <a:ext cx="12700" cy="584200"/>
          </a:xfrm>
          <a:prstGeom prst="line">
            <a:avLst/>
          </a:prstGeom>
          <a:noFill/>
          <a:ln w="9525">
            <a:solidFill>
              <a:schemeClr val="tx1"/>
            </a:solidFill>
            <a:round/>
            <a:headEnd/>
            <a:tailEnd type="triangle" w="med" len="med"/>
          </a:ln>
        </p:spPr>
        <p:txBody>
          <a:bodyPr wrap="none"/>
          <a:lstStyle/>
          <a:p>
            <a:endParaRPr lang="en-US"/>
          </a:p>
        </p:txBody>
      </p:sp>
      <p:sp>
        <p:nvSpPr>
          <p:cNvPr id="52238" name="Line 14"/>
          <p:cNvSpPr>
            <a:spLocks noChangeShapeType="1"/>
          </p:cNvSpPr>
          <p:nvPr/>
        </p:nvSpPr>
        <p:spPr bwMode="auto">
          <a:xfrm>
            <a:off x="7823200" y="5638800"/>
            <a:ext cx="88900" cy="533400"/>
          </a:xfrm>
          <a:prstGeom prst="line">
            <a:avLst/>
          </a:prstGeom>
          <a:noFill/>
          <a:ln w="9525">
            <a:solidFill>
              <a:schemeClr val="tx1"/>
            </a:solidFill>
            <a:round/>
            <a:headEnd/>
            <a:tailEnd type="triangle" w="med" len="med"/>
          </a:ln>
        </p:spPr>
        <p:txBody>
          <a:bodyPr wrap="none"/>
          <a:lstStyle/>
          <a:p>
            <a:endParaRPr lang="en-US"/>
          </a:p>
        </p:txBody>
      </p:sp>
      <p:sp>
        <p:nvSpPr>
          <p:cNvPr id="52239" name="Rectangle 15"/>
          <p:cNvSpPr>
            <a:spLocks noChangeArrowheads="1"/>
          </p:cNvSpPr>
          <p:nvPr/>
        </p:nvSpPr>
        <p:spPr bwMode="auto">
          <a:xfrm>
            <a:off x="5499100" y="4622800"/>
            <a:ext cx="2006600" cy="368300"/>
          </a:xfrm>
          <a:prstGeom prst="rect">
            <a:avLst/>
          </a:prstGeom>
          <a:solidFill>
            <a:schemeClr val="accent1"/>
          </a:solidFill>
          <a:ln w="9525">
            <a:solidFill>
              <a:schemeClr val="tx1"/>
            </a:solidFill>
            <a:miter lim="800000"/>
            <a:headEnd/>
            <a:tailEnd/>
          </a:ln>
        </p:spPr>
        <p:txBody>
          <a:bodyPr wrap="none" anchor="ctr"/>
          <a:lstStyle/>
          <a:p>
            <a:pPr algn="ctr"/>
            <a:r>
              <a:rPr lang="en-US"/>
              <a:t> Califieri</a:t>
            </a:r>
          </a:p>
        </p:txBody>
      </p:sp>
      <p:sp>
        <p:nvSpPr>
          <p:cNvPr id="52240" name="Line 16"/>
          <p:cNvSpPr>
            <a:spLocks noChangeShapeType="1"/>
          </p:cNvSpPr>
          <p:nvPr/>
        </p:nvSpPr>
        <p:spPr bwMode="auto">
          <a:xfrm flipH="1">
            <a:off x="5384800" y="4838700"/>
            <a:ext cx="622300" cy="558800"/>
          </a:xfrm>
          <a:prstGeom prst="line">
            <a:avLst/>
          </a:prstGeom>
          <a:noFill/>
          <a:ln w="9525">
            <a:solidFill>
              <a:schemeClr val="tx1"/>
            </a:solidFill>
            <a:round/>
            <a:headEnd/>
            <a:tailEnd type="triangle" w="med" len="med"/>
          </a:ln>
        </p:spPr>
        <p:txBody>
          <a:bodyPr wrap="none"/>
          <a:lstStyle/>
          <a:p>
            <a:endParaRPr lang="en-US"/>
          </a:p>
        </p:txBody>
      </p:sp>
      <p:sp>
        <p:nvSpPr>
          <p:cNvPr id="52241" name="Line 17"/>
          <p:cNvSpPr>
            <a:spLocks noChangeShapeType="1"/>
          </p:cNvSpPr>
          <p:nvPr/>
        </p:nvSpPr>
        <p:spPr bwMode="auto">
          <a:xfrm>
            <a:off x="6921500" y="4940300"/>
            <a:ext cx="406400" cy="431800"/>
          </a:xfrm>
          <a:prstGeom prst="line">
            <a:avLst/>
          </a:prstGeom>
          <a:noFill/>
          <a:ln w="9525">
            <a:solidFill>
              <a:schemeClr val="tx1"/>
            </a:solidFill>
            <a:round/>
            <a:headEnd/>
            <a:tailEnd type="triangle" w="med" len="med"/>
          </a:ln>
        </p:spPr>
        <p:txBody>
          <a:bodyPr wrap="none"/>
          <a:lstStyle/>
          <a:p>
            <a:endParaRPr lang="en-US"/>
          </a:p>
        </p:txBody>
      </p:sp>
      <p:sp>
        <p:nvSpPr>
          <p:cNvPr id="52242" name="Rectangle 18"/>
          <p:cNvSpPr>
            <a:spLocks noChangeArrowheads="1"/>
          </p:cNvSpPr>
          <p:nvPr/>
        </p:nvSpPr>
        <p:spPr bwMode="auto">
          <a:xfrm>
            <a:off x="1384300" y="4622800"/>
            <a:ext cx="1828800" cy="355600"/>
          </a:xfrm>
          <a:prstGeom prst="rect">
            <a:avLst/>
          </a:prstGeom>
          <a:solidFill>
            <a:schemeClr val="accent1"/>
          </a:solidFill>
          <a:ln w="9525">
            <a:solidFill>
              <a:schemeClr val="tx1"/>
            </a:solidFill>
            <a:miter lim="800000"/>
            <a:headEnd/>
            <a:tailEnd/>
          </a:ln>
        </p:spPr>
        <p:txBody>
          <a:bodyPr wrap="none" anchor="ctr"/>
          <a:lstStyle/>
          <a:p>
            <a:pPr algn="ctr"/>
            <a:r>
              <a:rPr lang="en-US"/>
              <a:t>     </a:t>
            </a:r>
          </a:p>
        </p:txBody>
      </p:sp>
      <p:sp>
        <p:nvSpPr>
          <p:cNvPr id="52243" name="Line 19"/>
          <p:cNvSpPr>
            <a:spLocks noChangeShapeType="1"/>
          </p:cNvSpPr>
          <p:nvPr/>
        </p:nvSpPr>
        <p:spPr bwMode="auto">
          <a:xfrm flipH="1">
            <a:off x="1041400" y="4800600"/>
            <a:ext cx="1003300" cy="533400"/>
          </a:xfrm>
          <a:prstGeom prst="line">
            <a:avLst/>
          </a:prstGeom>
          <a:noFill/>
          <a:ln w="9525">
            <a:solidFill>
              <a:schemeClr val="tx1"/>
            </a:solidFill>
            <a:round/>
            <a:headEnd/>
            <a:tailEnd type="triangle" w="med" len="med"/>
          </a:ln>
        </p:spPr>
        <p:txBody>
          <a:bodyPr wrap="none"/>
          <a:lstStyle/>
          <a:p>
            <a:endParaRPr lang="en-US"/>
          </a:p>
        </p:txBody>
      </p:sp>
      <p:sp>
        <p:nvSpPr>
          <p:cNvPr id="52244" name="Line 9"/>
          <p:cNvSpPr>
            <a:spLocks noChangeShapeType="1"/>
          </p:cNvSpPr>
          <p:nvPr/>
        </p:nvSpPr>
        <p:spPr bwMode="auto">
          <a:xfrm>
            <a:off x="3213100" y="5600700"/>
            <a:ext cx="88900" cy="533400"/>
          </a:xfrm>
          <a:prstGeom prst="line">
            <a:avLst/>
          </a:prstGeom>
          <a:noFill/>
          <a:ln w="9525">
            <a:solidFill>
              <a:schemeClr val="tx1"/>
            </a:solidFill>
            <a:round/>
            <a:headEnd/>
            <a:tailEnd type="triangle" w="med" len="med"/>
          </a:ln>
        </p:spPr>
        <p:txBody>
          <a:bodyPr wrap="none"/>
          <a:lstStyle/>
          <a:p>
            <a:endParaRPr lang="en-US"/>
          </a:p>
        </p:txBody>
      </p:sp>
      <p:sp>
        <p:nvSpPr>
          <p:cNvPr id="52245" name="Line 12"/>
          <p:cNvSpPr>
            <a:spLocks noChangeShapeType="1"/>
          </p:cNvSpPr>
          <p:nvPr/>
        </p:nvSpPr>
        <p:spPr bwMode="auto">
          <a:xfrm>
            <a:off x="6340475" y="5632450"/>
            <a:ext cx="12700" cy="596900"/>
          </a:xfrm>
          <a:prstGeom prst="line">
            <a:avLst/>
          </a:prstGeom>
          <a:noFill/>
          <a:ln w="9525">
            <a:solidFill>
              <a:schemeClr val="tx1"/>
            </a:solidFill>
            <a:round/>
            <a:headEnd/>
            <a:tailEnd type="triangle" w="med" len="med"/>
          </a:ln>
        </p:spPr>
        <p:txBody>
          <a:bodyPr wrap="none"/>
          <a:lstStyle/>
          <a:p>
            <a:endParaRPr 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8546" name="Rectangle 2"/>
          <p:cNvSpPr>
            <a:spLocks noGrp="1" noChangeArrowheads="1"/>
          </p:cNvSpPr>
          <p:nvPr>
            <p:ph type="title"/>
          </p:nvPr>
        </p:nvSpPr>
        <p:spPr/>
        <p:txBody>
          <a:bodyPr/>
          <a:lstStyle/>
          <a:p>
            <a:pPr>
              <a:defRPr/>
            </a:pPr>
            <a:r>
              <a:rPr lang="en-US">
                <a:ea typeface="+mj-ea"/>
              </a:rPr>
              <a:t>Updates on B</a:t>
            </a:r>
            <a:r>
              <a:rPr lang="en-US" baseline="30000">
                <a:ea typeface="+mj-ea"/>
              </a:rPr>
              <a:t>+</a:t>
            </a:r>
            <a:r>
              <a:rPr lang="en-US">
                <a:ea typeface="+mj-ea"/>
              </a:rPr>
              <a:t>-Trees: Deletion</a:t>
            </a:r>
          </a:p>
        </p:txBody>
      </p:sp>
      <p:sp>
        <p:nvSpPr>
          <p:cNvPr id="56323" name="Rectangle 3"/>
          <p:cNvSpPr>
            <a:spLocks noGrp="1" noChangeArrowheads="1"/>
          </p:cNvSpPr>
          <p:nvPr>
            <p:ph type="body" idx="1"/>
          </p:nvPr>
        </p:nvSpPr>
        <p:spPr>
          <a:xfrm>
            <a:off x="900113" y="1135063"/>
            <a:ext cx="7726362" cy="4137025"/>
          </a:xfrm>
        </p:spPr>
        <p:txBody>
          <a:bodyPr/>
          <a:lstStyle/>
          <a:p>
            <a:r>
              <a:rPr lang="en-US" sz="1800" smtClean="0"/>
              <a:t>Find the record to be deleted, and remove it from the main file and from the bucket (if present)</a:t>
            </a:r>
          </a:p>
          <a:p>
            <a:r>
              <a:rPr lang="en-US" sz="1800" smtClean="0"/>
              <a:t>Remove (search-key value, pointer) from the leaf node if there is no bucket or if the bucket has become empty</a:t>
            </a:r>
          </a:p>
          <a:p>
            <a:r>
              <a:rPr lang="en-US" sz="1800" smtClean="0"/>
              <a:t>If the node has too few entries due to the removal, and the entries in the node and a sibling fit into a single node, then </a:t>
            </a:r>
            <a:r>
              <a:rPr lang="en-US" sz="1800" b="1" i="1" smtClean="0">
                <a:solidFill>
                  <a:srgbClr val="3366CC"/>
                </a:solidFill>
              </a:rPr>
              <a:t>merge siblings</a:t>
            </a:r>
            <a:r>
              <a:rPr lang="en-US" sz="1800" b="1" i="1" smtClean="0"/>
              <a:t>:</a:t>
            </a:r>
            <a:endParaRPr lang="en-US" sz="1800" smtClean="0"/>
          </a:p>
          <a:p>
            <a:pPr lvl="1"/>
            <a:r>
              <a:rPr lang="en-US" sz="1800" smtClean="0">
                <a:ea typeface="ＭＳ Ｐゴシック" pitchFamily="34" charset="-128"/>
              </a:rPr>
              <a:t>Insert all the search-key values in the two nodes into a single node (the one on the left), and delete the other node.</a:t>
            </a:r>
          </a:p>
          <a:p>
            <a:pPr lvl="1"/>
            <a:r>
              <a:rPr lang="en-US" sz="1800" smtClean="0">
                <a:ea typeface="ＭＳ Ｐゴシック" pitchFamily="34" charset="-128"/>
              </a:rPr>
              <a:t>Delete the pair (</a:t>
            </a:r>
            <a:r>
              <a:rPr lang="en-US" sz="1800" i="1" smtClean="0">
                <a:ea typeface="ＭＳ Ｐゴシック" pitchFamily="34" charset="-128"/>
              </a:rPr>
              <a:t>K</a:t>
            </a:r>
            <a:r>
              <a:rPr lang="en-US" sz="1800" i="1" baseline="-25000" smtClean="0">
                <a:ea typeface="ＭＳ Ｐゴシック" pitchFamily="34" charset="-128"/>
              </a:rPr>
              <a:t>i–</a:t>
            </a:r>
            <a:r>
              <a:rPr lang="en-US" sz="1800" baseline="-25000" smtClean="0">
                <a:ea typeface="ＭＳ Ｐゴシック" pitchFamily="34" charset="-128"/>
              </a:rPr>
              <a:t>1</a:t>
            </a:r>
            <a:r>
              <a:rPr lang="en-US" sz="1800" smtClean="0">
                <a:ea typeface="ＭＳ Ｐゴシック" pitchFamily="34" charset="-128"/>
              </a:rPr>
              <a:t>, </a:t>
            </a:r>
            <a:r>
              <a:rPr lang="en-US" sz="1800" i="1" smtClean="0">
                <a:ea typeface="ＭＳ Ｐゴシック" pitchFamily="34" charset="-128"/>
              </a:rPr>
              <a:t>P</a:t>
            </a:r>
            <a:r>
              <a:rPr lang="en-US" sz="1800" i="1" baseline="-25000" smtClean="0">
                <a:ea typeface="ＭＳ Ｐゴシック" pitchFamily="34" charset="-128"/>
              </a:rPr>
              <a:t>i</a:t>
            </a:r>
            <a:r>
              <a:rPr lang="en-US" sz="1800" i="1" smtClean="0">
                <a:ea typeface="ＭＳ Ｐゴシック" pitchFamily="34" charset="-128"/>
              </a:rPr>
              <a:t>),</a:t>
            </a:r>
            <a:r>
              <a:rPr lang="en-US" sz="1800" smtClean="0">
                <a:ea typeface="ＭＳ Ｐゴシック" pitchFamily="34" charset="-128"/>
              </a:rPr>
              <a:t> where </a:t>
            </a:r>
            <a:r>
              <a:rPr lang="en-US" sz="1800" i="1" smtClean="0">
                <a:ea typeface="ＭＳ Ｐゴシック" pitchFamily="34" charset="-128"/>
              </a:rPr>
              <a:t>P</a:t>
            </a:r>
            <a:r>
              <a:rPr lang="en-US" sz="1800" i="1" baseline="-25000" smtClean="0">
                <a:ea typeface="ＭＳ Ｐゴシック" pitchFamily="34" charset="-128"/>
              </a:rPr>
              <a:t>i</a:t>
            </a:r>
            <a:r>
              <a:rPr lang="en-US" sz="1800" smtClean="0">
                <a:ea typeface="ＭＳ Ｐゴシック" pitchFamily="34" charset="-128"/>
              </a:rPr>
              <a:t> is the pointer to the deleted node, from its parent, recursively using the above procedure.</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0594" name="Rectangle 2"/>
          <p:cNvSpPr>
            <a:spLocks noGrp="1" noChangeArrowheads="1"/>
          </p:cNvSpPr>
          <p:nvPr>
            <p:ph type="title"/>
          </p:nvPr>
        </p:nvSpPr>
        <p:spPr/>
        <p:txBody>
          <a:bodyPr/>
          <a:lstStyle/>
          <a:p>
            <a:pPr>
              <a:defRPr/>
            </a:pPr>
            <a:r>
              <a:rPr lang="en-US">
                <a:ea typeface="+mj-ea"/>
              </a:rPr>
              <a:t>Updates on B</a:t>
            </a:r>
            <a:r>
              <a:rPr lang="en-US" baseline="30000">
                <a:ea typeface="+mj-ea"/>
              </a:rPr>
              <a:t>+</a:t>
            </a:r>
            <a:r>
              <a:rPr lang="en-US">
                <a:ea typeface="+mj-ea"/>
              </a:rPr>
              <a:t>-Trees:  Deletion</a:t>
            </a:r>
          </a:p>
        </p:txBody>
      </p:sp>
      <p:sp>
        <p:nvSpPr>
          <p:cNvPr id="57347" name="Rectangle 3"/>
          <p:cNvSpPr>
            <a:spLocks noGrp="1" noChangeArrowheads="1"/>
          </p:cNvSpPr>
          <p:nvPr>
            <p:ph type="body" idx="1"/>
          </p:nvPr>
        </p:nvSpPr>
        <p:spPr/>
        <p:txBody>
          <a:bodyPr/>
          <a:lstStyle/>
          <a:p>
            <a:r>
              <a:rPr lang="en-US" sz="1800" smtClean="0"/>
              <a:t>Otherwise, if the node has too few entries due to the removal, but the entries in the node and a sibling do not fit into a single node, then </a:t>
            </a:r>
            <a:r>
              <a:rPr lang="en-US" sz="1800" b="1" smtClean="0">
                <a:solidFill>
                  <a:srgbClr val="3366CC"/>
                </a:solidFill>
              </a:rPr>
              <a:t>redistribute pointers</a:t>
            </a:r>
            <a:r>
              <a:rPr lang="en-US" sz="1800" smtClean="0"/>
              <a:t>:</a:t>
            </a:r>
          </a:p>
          <a:p>
            <a:pPr lvl="1"/>
            <a:r>
              <a:rPr lang="en-US" sz="1800" smtClean="0">
                <a:ea typeface="ＭＳ Ｐゴシック" pitchFamily="34" charset="-128"/>
              </a:rPr>
              <a:t>Redistribute the pointers between the node and a sibling such that both have more than the minimum number of entries.</a:t>
            </a:r>
          </a:p>
          <a:p>
            <a:pPr lvl="1"/>
            <a:r>
              <a:rPr lang="en-US" sz="1800" smtClean="0">
                <a:ea typeface="ＭＳ Ｐゴシック" pitchFamily="34" charset="-128"/>
              </a:rPr>
              <a:t>Update the corresponding search-key value in the parent of the node.</a:t>
            </a:r>
          </a:p>
          <a:p>
            <a:r>
              <a:rPr lang="en-US" sz="1800" smtClean="0"/>
              <a:t>The node deletions may cascade upwards till a node which has  </a:t>
            </a:r>
            <a:r>
              <a:rPr lang="en-US" sz="1800" smtClean="0">
                <a:sym typeface="Symbol" pitchFamily="18" charset="2"/>
              </a:rPr>
              <a:t></a:t>
            </a:r>
            <a:r>
              <a:rPr lang="en-US" sz="1800" i="1" smtClean="0">
                <a:sym typeface="Symbol" pitchFamily="18" charset="2"/>
              </a:rPr>
              <a:t>n/2</a:t>
            </a:r>
            <a:r>
              <a:rPr lang="en-US" sz="1800" smtClean="0">
                <a:sym typeface="Symbol" pitchFamily="18" charset="2"/>
              </a:rPr>
              <a:t> or more pointers is found.  </a:t>
            </a:r>
          </a:p>
          <a:p>
            <a:r>
              <a:rPr lang="en-US" sz="1800" smtClean="0">
                <a:sym typeface="Symbol" pitchFamily="18" charset="2"/>
              </a:rPr>
              <a:t>If the root node has only one pointer after deletion, it is deleted and the sole child becomes the root. </a:t>
            </a:r>
            <a:endParaRPr lang="en-US" sz="1800" smtClean="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42" name="Rectangle 2"/>
          <p:cNvSpPr>
            <a:spLocks noGrp="1" noChangeArrowheads="1"/>
          </p:cNvSpPr>
          <p:nvPr>
            <p:ph type="title"/>
          </p:nvPr>
        </p:nvSpPr>
        <p:spPr/>
        <p:txBody>
          <a:bodyPr/>
          <a:lstStyle/>
          <a:p>
            <a:pPr>
              <a:defRPr/>
            </a:pPr>
            <a:r>
              <a:rPr lang="en-US">
                <a:ea typeface="+mj-ea"/>
              </a:rPr>
              <a:t>Examples of B</a:t>
            </a:r>
            <a:r>
              <a:rPr lang="en-US" baseline="30000">
                <a:ea typeface="+mj-ea"/>
              </a:rPr>
              <a:t>+</a:t>
            </a:r>
            <a:r>
              <a:rPr lang="en-US">
                <a:ea typeface="+mj-ea"/>
              </a:rPr>
              <a:t>-Tree Deletion</a:t>
            </a:r>
          </a:p>
        </p:txBody>
      </p:sp>
      <p:sp>
        <p:nvSpPr>
          <p:cNvPr id="1392643" name="Rectangle 3"/>
          <p:cNvSpPr>
            <a:spLocks noGrp="1" noChangeArrowheads="1"/>
          </p:cNvSpPr>
          <p:nvPr>
            <p:ph type="body" idx="1"/>
          </p:nvPr>
        </p:nvSpPr>
        <p:spPr>
          <a:xfrm>
            <a:off x="666750" y="6138863"/>
            <a:ext cx="6724650" cy="325437"/>
          </a:xfrm>
        </p:spPr>
        <p:txBody>
          <a:bodyPr/>
          <a:lstStyle/>
          <a:p>
            <a:pPr>
              <a:lnSpc>
                <a:spcPct val="90000"/>
              </a:lnSpc>
            </a:pPr>
            <a:r>
              <a:rPr lang="en-US" sz="1600" smtClean="0"/>
              <a:t>Deleting “Srinivasan” causes merging of under-full leaves</a:t>
            </a:r>
          </a:p>
        </p:txBody>
      </p:sp>
      <p:sp>
        <p:nvSpPr>
          <p:cNvPr id="53252" name="Text Box 4"/>
          <p:cNvSpPr txBox="1">
            <a:spLocks noChangeArrowheads="1"/>
          </p:cNvSpPr>
          <p:nvPr/>
        </p:nvSpPr>
        <p:spPr bwMode="auto">
          <a:xfrm>
            <a:off x="254000" y="3203575"/>
            <a:ext cx="3968750" cy="366713"/>
          </a:xfrm>
          <a:prstGeom prst="rect">
            <a:avLst/>
          </a:prstGeom>
          <a:noFill/>
          <a:ln w="9525">
            <a:noFill/>
            <a:miter lim="800000"/>
            <a:headEnd/>
            <a:tailEnd/>
          </a:ln>
        </p:spPr>
        <p:txBody>
          <a:bodyPr wrap="none" anchor="ctr">
            <a:spAutoFit/>
          </a:bodyPr>
          <a:lstStyle/>
          <a:p>
            <a:pPr algn="ctr">
              <a:spcBef>
                <a:spcPct val="50000"/>
              </a:spcBef>
            </a:pPr>
            <a:r>
              <a:rPr lang="en-US" sz="1800"/>
              <a:t>Before and after deleting “Srinivasan”</a:t>
            </a:r>
          </a:p>
        </p:txBody>
      </p:sp>
      <p:pic>
        <p:nvPicPr>
          <p:cNvPr id="53253" name="Picture 5"/>
          <p:cNvPicPr>
            <a:picLocks noChangeAspect="1" noChangeArrowheads="1"/>
          </p:cNvPicPr>
          <p:nvPr/>
        </p:nvPicPr>
        <p:blipFill>
          <a:blip r:embed="rId3"/>
          <a:srcRect/>
          <a:stretch>
            <a:fillRect/>
          </a:stretch>
        </p:blipFill>
        <p:spPr bwMode="auto">
          <a:xfrm>
            <a:off x="344488" y="993775"/>
            <a:ext cx="8799512" cy="2057400"/>
          </a:xfrm>
          <a:prstGeom prst="rect">
            <a:avLst/>
          </a:prstGeom>
          <a:noFill/>
          <a:ln w="9525">
            <a:noFill/>
            <a:miter lim="800000"/>
            <a:headEnd/>
            <a:tailEnd/>
          </a:ln>
        </p:spPr>
      </p:pic>
      <p:pic>
        <p:nvPicPr>
          <p:cNvPr id="53254" name="Picture 5"/>
          <p:cNvPicPr>
            <a:picLocks noChangeAspect="1" noChangeArrowheads="1"/>
          </p:cNvPicPr>
          <p:nvPr/>
        </p:nvPicPr>
        <p:blipFill>
          <a:blip r:embed="rId4"/>
          <a:srcRect/>
          <a:stretch>
            <a:fillRect/>
          </a:stretch>
        </p:blipFill>
        <p:spPr bwMode="auto">
          <a:xfrm>
            <a:off x="269875" y="3614738"/>
            <a:ext cx="8480425" cy="23685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264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4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4690" name="Rectangle 2"/>
          <p:cNvSpPr>
            <a:spLocks noGrp="1" noChangeArrowheads="1"/>
          </p:cNvSpPr>
          <p:nvPr>
            <p:ph type="title"/>
          </p:nvPr>
        </p:nvSpPr>
        <p:spPr/>
        <p:txBody>
          <a:bodyPr/>
          <a:lstStyle/>
          <a:p>
            <a:pPr>
              <a:defRPr/>
            </a:pPr>
            <a:r>
              <a:rPr lang="en-US" dirty="0">
                <a:ea typeface="+mj-ea"/>
              </a:rPr>
              <a:t>Examples of B</a:t>
            </a:r>
            <a:r>
              <a:rPr lang="en-US" baseline="30000" dirty="0" smtClean="0">
                <a:ea typeface="+mj-ea"/>
              </a:rPr>
              <a:t>+</a:t>
            </a:r>
            <a:r>
              <a:rPr lang="en-US" dirty="0" smtClean="0">
                <a:ea typeface="+mj-ea"/>
              </a:rPr>
              <a:t>-tree </a:t>
            </a:r>
            <a:r>
              <a:rPr lang="en-US" dirty="0">
                <a:ea typeface="+mj-ea"/>
              </a:rPr>
              <a:t>Deletion (Cont.)</a:t>
            </a:r>
          </a:p>
        </p:txBody>
      </p:sp>
      <p:sp>
        <p:nvSpPr>
          <p:cNvPr id="54275" name="Text Box 4"/>
          <p:cNvSpPr txBox="1">
            <a:spLocks noChangeArrowheads="1"/>
          </p:cNvSpPr>
          <p:nvPr/>
        </p:nvSpPr>
        <p:spPr bwMode="auto">
          <a:xfrm>
            <a:off x="1203325" y="3522074"/>
            <a:ext cx="6661150" cy="366713"/>
          </a:xfrm>
          <a:prstGeom prst="rect">
            <a:avLst/>
          </a:prstGeom>
          <a:noFill/>
          <a:ln w="9525">
            <a:noFill/>
            <a:miter lim="800000"/>
            <a:headEnd/>
            <a:tailEnd/>
          </a:ln>
        </p:spPr>
        <p:txBody>
          <a:bodyPr anchor="ctr">
            <a:spAutoFit/>
          </a:bodyPr>
          <a:lstStyle/>
          <a:p>
            <a:pPr algn="ctr">
              <a:spcBef>
                <a:spcPct val="50000"/>
              </a:spcBef>
            </a:pPr>
            <a:r>
              <a:rPr lang="en-US" sz="1800"/>
              <a:t>Deletion of “Singh” and “Wu” from result of previous example</a:t>
            </a:r>
          </a:p>
        </p:txBody>
      </p:sp>
      <p:pic>
        <p:nvPicPr>
          <p:cNvPr id="54276" name="Picture 6"/>
          <p:cNvPicPr>
            <a:picLocks noChangeAspect="1" noChangeArrowheads="1"/>
          </p:cNvPicPr>
          <p:nvPr/>
        </p:nvPicPr>
        <p:blipFill>
          <a:blip r:embed="rId3"/>
          <a:srcRect/>
          <a:stretch>
            <a:fillRect/>
          </a:stretch>
        </p:blipFill>
        <p:spPr bwMode="auto">
          <a:xfrm>
            <a:off x="450850" y="1047750"/>
            <a:ext cx="8256588" cy="2295525"/>
          </a:xfrm>
          <a:prstGeom prst="rect">
            <a:avLst/>
          </a:prstGeom>
          <a:noFill/>
          <a:ln w="9525">
            <a:noFill/>
            <a:miter lim="800000"/>
            <a:headEnd/>
            <a:tailEnd/>
          </a:ln>
        </p:spPr>
      </p:pic>
      <p:sp>
        <p:nvSpPr>
          <p:cNvPr id="1396739" name="Rectangle 3"/>
          <p:cNvSpPr>
            <a:spLocks noChangeArrowheads="1"/>
          </p:cNvSpPr>
          <p:nvPr/>
        </p:nvSpPr>
        <p:spPr bwMode="auto">
          <a:xfrm>
            <a:off x="595313" y="3973424"/>
            <a:ext cx="7848600" cy="2553836"/>
          </a:xfrm>
          <a:prstGeom prst="rect">
            <a:avLst/>
          </a:prstGeom>
          <a:noFill/>
          <a:ln w="9525">
            <a:noFill/>
            <a:miter lim="800000"/>
            <a:headEnd/>
            <a:tailEnd/>
          </a:ln>
        </p:spPr>
        <p:txBody>
          <a:bodyPr/>
          <a:lstStyle/>
          <a:p>
            <a:pPr marL="342900" indent="-342900">
              <a:spcBef>
                <a:spcPct val="35000"/>
              </a:spcBef>
              <a:buClr>
                <a:schemeClr val="tx2"/>
              </a:buClr>
              <a:buSzPct val="90000"/>
              <a:buFont typeface="Monotype Sorts" charset="2"/>
              <a:buChar char="n"/>
            </a:pPr>
            <a:r>
              <a:rPr kumimoji="1" lang="en-US" sz="1800" dirty="0"/>
              <a:t>Leaf containing Singh and Wu became </a:t>
            </a:r>
            <a:r>
              <a:rPr kumimoji="1" lang="en-US" sz="1800" dirty="0" err="1"/>
              <a:t>underfull</a:t>
            </a:r>
            <a:r>
              <a:rPr kumimoji="1" lang="en-US" sz="1800" dirty="0"/>
              <a:t>, and borrowed a value Kim from its left sibling</a:t>
            </a:r>
          </a:p>
          <a:p>
            <a:pPr marL="342900" indent="-342900">
              <a:spcBef>
                <a:spcPct val="35000"/>
              </a:spcBef>
              <a:buClr>
                <a:schemeClr val="tx2"/>
              </a:buClr>
              <a:buSzPct val="90000"/>
              <a:buFont typeface="Monotype Sorts" charset="2"/>
              <a:buChar char="n"/>
            </a:pPr>
            <a:r>
              <a:rPr kumimoji="1" lang="en-US" sz="1800" dirty="0"/>
              <a:t>Search-key value in the parent changes as a </a:t>
            </a:r>
            <a:r>
              <a:rPr kumimoji="1" lang="en-US" sz="1800" dirty="0" smtClean="0"/>
              <a:t>result</a:t>
            </a:r>
          </a:p>
          <a:p>
            <a:pPr marL="342900" indent="-342900">
              <a:spcBef>
                <a:spcPct val="35000"/>
              </a:spcBef>
              <a:buClr>
                <a:schemeClr val="tx2"/>
              </a:buClr>
              <a:buSzPct val="90000"/>
              <a:buFont typeface="Monotype Sorts" charset="2"/>
              <a:buChar char="n"/>
            </a:pPr>
            <a:r>
              <a:rPr kumimoji="1" lang="en-US" sz="1800" dirty="0" smtClean="0"/>
              <a:t>B+ Tree simulator:</a:t>
            </a:r>
          </a:p>
          <a:p>
            <a:pPr marL="342900" indent="-342900">
              <a:spcBef>
                <a:spcPct val="35000"/>
              </a:spcBef>
              <a:buClr>
                <a:schemeClr val="tx2"/>
              </a:buClr>
              <a:buSzPct val="90000"/>
              <a:buFont typeface="Monotype Sorts" charset="2"/>
              <a:buChar char="n"/>
            </a:pPr>
            <a:r>
              <a:rPr kumimoji="1" lang="en-US" sz="1800" dirty="0" smtClean="0"/>
              <a:t>https</a:t>
            </a:r>
            <a:r>
              <a:rPr kumimoji="1" lang="en-US" sz="1800" dirty="0"/>
              <a:t>://www.cs.usfca.edu/~galles/visualization/BPlusTree.html</a:t>
            </a:r>
          </a:p>
          <a:p>
            <a:pPr marL="342900" indent="-342900">
              <a:spcBef>
                <a:spcPct val="35000"/>
              </a:spcBef>
              <a:buClr>
                <a:schemeClr val="tx2"/>
              </a:buClr>
              <a:buSzPct val="90000"/>
              <a:buFont typeface="Monotype Sorts" charset="2"/>
              <a:buChar char="n"/>
            </a:pPr>
            <a:r>
              <a:rPr kumimoji="1" lang="en-US" sz="1800" dirty="0"/>
              <a:t>https://dichchankinh.com/~galles/visualization/BPlusTree.html</a:t>
            </a:r>
          </a:p>
          <a:p>
            <a:pPr marL="342900" indent="-342900">
              <a:spcBef>
                <a:spcPct val="35000"/>
              </a:spcBef>
              <a:buClr>
                <a:schemeClr val="tx2"/>
              </a:buClr>
              <a:buSzPct val="90000"/>
              <a:buFont typeface="Monotype Sorts" charset="2"/>
              <a:buChar char="n"/>
            </a:pPr>
            <a:r>
              <a:rPr kumimoji="1" lang="en-US" sz="1800" dirty="0"/>
              <a:t>https://goneill.co.nz/btree-demo.php</a:t>
            </a:r>
            <a:endParaRPr kumimoji="1" lang="en-US" sz="1800" dirty="0" smtClean="0"/>
          </a:p>
          <a:p>
            <a:pPr marL="342900" indent="-342900">
              <a:spcBef>
                <a:spcPct val="35000"/>
              </a:spcBef>
              <a:buClr>
                <a:schemeClr val="tx2"/>
              </a:buClr>
              <a:buSzPct val="90000"/>
            </a:pPr>
            <a:endParaRPr kumimoji="1" 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67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967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967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967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9673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967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6739"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6738" name="Rectangle 2"/>
          <p:cNvSpPr>
            <a:spLocks noGrp="1" noChangeArrowheads="1"/>
          </p:cNvSpPr>
          <p:nvPr>
            <p:ph type="title"/>
          </p:nvPr>
        </p:nvSpPr>
        <p:spPr/>
        <p:txBody>
          <a:bodyPr/>
          <a:lstStyle/>
          <a:p>
            <a:pPr>
              <a:defRPr/>
            </a:pPr>
            <a:r>
              <a:rPr lang="en-US">
                <a:ea typeface="+mj-ea"/>
              </a:rPr>
              <a:t>Example of B</a:t>
            </a:r>
            <a:r>
              <a:rPr lang="en-US" baseline="30000">
                <a:ea typeface="+mj-ea"/>
              </a:rPr>
              <a:t>+</a:t>
            </a:r>
            <a:r>
              <a:rPr lang="en-US">
                <a:ea typeface="+mj-ea"/>
              </a:rPr>
              <a:t>-tree Deletion (Cont.)</a:t>
            </a:r>
          </a:p>
        </p:txBody>
      </p:sp>
      <p:sp>
        <p:nvSpPr>
          <p:cNvPr id="55299" name="Text Box 5"/>
          <p:cNvSpPr txBox="1">
            <a:spLocks noChangeArrowheads="1"/>
          </p:cNvSpPr>
          <p:nvPr/>
        </p:nvSpPr>
        <p:spPr bwMode="auto">
          <a:xfrm>
            <a:off x="434975" y="4751388"/>
            <a:ext cx="7239000" cy="366712"/>
          </a:xfrm>
          <a:prstGeom prst="rect">
            <a:avLst/>
          </a:prstGeom>
          <a:noFill/>
          <a:ln w="9525">
            <a:noFill/>
            <a:miter lim="800000"/>
            <a:headEnd/>
            <a:tailEnd/>
          </a:ln>
        </p:spPr>
        <p:txBody>
          <a:bodyPr>
            <a:spAutoFit/>
          </a:bodyPr>
          <a:lstStyle/>
          <a:p>
            <a:r>
              <a:rPr lang="en-US" sz="1800"/>
              <a:t>Before and after deletion of “Gold” from earlier example</a:t>
            </a:r>
          </a:p>
        </p:txBody>
      </p:sp>
      <p:sp>
        <p:nvSpPr>
          <p:cNvPr id="1394691" name="Rectangle 3"/>
          <p:cNvSpPr>
            <a:spLocks noChangeArrowheads="1"/>
          </p:cNvSpPr>
          <p:nvPr/>
        </p:nvSpPr>
        <p:spPr bwMode="auto">
          <a:xfrm>
            <a:off x="458788" y="5240338"/>
            <a:ext cx="8375650" cy="1617662"/>
          </a:xfrm>
          <a:prstGeom prst="rect">
            <a:avLst/>
          </a:prstGeom>
          <a:noFill/>
          <a:ln w="9525">
            <a:noFill/>
            <a:miter lim="800000"/>
            <a:headEnd/>
            <a:tailEnd/>
          </a:ln>
        </p:spPr>
        <p:txBody>
          <a:bodyPr/>
          <a:lstStyle/>
          <a:p>
            <a:pPr marL="342900" indent="-342900">
              <a:lnSpc>
                <a:spcPct val="90000"/>
              </a:lnSpc>
              <a:spcBef>
                <a:spcPct val="35000"/>
              </a:spcBef>
              <a:buClr>
                <a:schemeClr val="tx2"/>
              </a:buClr>
              <a:buSzPct val="90000"/>
              <a:buFont typeface="Monotype Sorts" charset="2"/>
              <a:buChar char="n"/>
            </a:pPr>
            <a:r>
              <a:rPr kumimoji="1" lang="en-US" sz="1800"/>
              <a:t>Node with Gold and Katz became underfull, and was merged with its sibling </a:t>
            </a:r>
          </a:p>
          <a:p>
            <a:pPr marL="342900" indent="-342900">
              <a:lnSpc>
                <a:spcPct val="90000"/>
              </a:lnSpc>
              <a:spcBef>
                <a:spcPct val="35000"/>
              </a:spcBef>
              <a:buClr>
                <a:schemeClr val="tx2"/>
              </a:buClr>
              <a:buSzPct val="90000"/>
              <a:buFont typeface="Monotype Sorts" charset="2"/>
              <a:buChar char="n"/>
            </a:pPr>
            <a:r>
              <a:rPr kumimoji="1" lang="en-US" sz="1800"/>
              <a:t>Parent node becomes underfull, and is merged with its sibling</a:t>
            </a:r>
          </a:p>
          <a:p>
            <a:pPr marL="742950" lvl="1" indent="-285750">
              <a:lnSpc>
                <a:spcPct val="90000"/>
              </a:lnSpc>
              <a:spcBef>
                <a:spcPct val="35000"/>
              </a:spcBef>
              <a:buClr>
                <a:schemeClr val="folHlink"/>
              </a:buClr>
              <a:buSzPct val="80000"/>
              <a:buFont typeface="Monotype Sorts" charset="2"/>
              <a:buChar char="l"/>
            </a:pPr>
            <a:r>
              <a:rPr kumimoji="1" lang="en-US" sz="1800"/>
              <a:t>Value separating two nodes (at the parent) is pulled down when merging</a:t>
            </a:r>
          </a:p>
          <a:p>
            <a:pPr marL="342900" indent="-342900">
              <a:lnSpc>
                <a:spcPct val="90000"/>
              </a:lnSpc>
              <a:spcBef>
                <a:spcPct val="35000"/>
              </a:spcBef>
              <a:buClr>
                <a:schemeClr val="tx2"/>
              </a:buClr>
              <a:buSzPct val="90000"/>
              <a:buFont typeface="Monotype Sorts" charset="2"/>
              <a:buChar char="n"/>
            </a:pPr>
            <a:r>
              <a:rPr kumimoji="1" lang="en-US" sz="1800"/>
              <a:t>Root node then has only one child, and is deleted</a:t>
            </a:r>
          </a:p>
        </p:txBody>
      </p:sp>
      <p:pic>
        <p:nvPicPr>
          <p:cNvPr id="55301" name="Picture 5"/>
          <p:cNvPicPr>
            <a:picLocks noChangeAspect="1" noChangeArrowheads="1"/>
          </p:cNvPicPr>
          <p:nvPr/>
        </p:nvPicPr>
        <p:blipFill>
          <a:blip r:embed="rId3"/>
          <a:srcRect/>
          <a:stretch>
            <a:fillRect/>
          </a:stretch>
        </p:blipFill>
        <p:spPr bwMode="auto">
          <a:xfrm>
            <a:off x="576263" y="3092450"/>
            <a:ext cx="8347075" cy="1525588"/>
          </a:xfrm>
          <a:prstGeom prst="rect">
            <a:avLst/>
          </a:prstGeom>
          <a:noFill/>
          <a:ln w="9525">
            <a:noFill/>
            <a:miter lim="800000"/>
            <a:headEnd/>
            <a:tailEnd/>
          </a:ln>
        </p:spPr>
      </p:pic>
      <p:pic>
        <p:nvPicPr>
          <p:cNvPr id="55302" name="Picture 6"/>
          <p:cNvPicPr>
            <a:picLocks noChangeAspect="1" noChangeArrowheads="1"/>
          </p:cNvPicPr>
          <p:nvPr/>
        </p:nvPicPr>
        <p:blipFill>
          <a:blip r:embed="rId4"/>
          <a:srcRect/>
          <a:stretch>
            <a:fillRect/>
          </a:stretch>
        </p:blipFill>
        <p:spPr bwMode="auto">
          <a:xfrm>
            <a:off x="561975" y="654050"/>
            <a:ext cx="8256588" cy="22955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46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9469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9469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9469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4691"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7218" name="Rectangle 2"/>
          <p:cNvSpPr>
            <a:spLocks noGrp="1" noChangeArrowheads="1"/>
          </p:cNvSpPr>
          <p:nvPr>
            <p:ph type="title" idx="4294967295"/>
          </p:nvPr>
        </p:nvSpPr>
        <p:spPr/>
        <p:txBody>
          <a:bodyPr/>
          <a:lstStyle/>
          <a:p>
            <a:pPr>
              <a:defRPr/>
            </a:pPr>
            <a:r>
              <a:rPr lang="en-US">
                <a:ea typeface="+mj-ea"/>
              </a:rPr>
              <a:t>Non-Unique Search Keys</a:t>
            </a:r>
          </a:p>
        </p:txBody>
      </p:sp>
      <p:sp>
        <p:nvSpPr>
          <p:cNvPr id="58371" name="Rectangle 3"/>
          <p:cNvSpPr>
            <a:spLocks noGrp="1" noChangeArrowheads="1"/>
          </p:cNvSpPr>
          <p:nvPr>
            <p:ph type="body" idx="4294967295"/>
          </p:nvPr>
        </p:nvSpPr>
        <p:spPr>
          <a:xfrm>
            <a:off x="569913" y="1120775"/>
            <a:ext cx="7905750" cy="5321300"/>
          </a:xfrm>
        </p:spPr>
        <p:txBody>
          <a:bodyPr/>
          <a:lstStyle/>
          <a:p>
            <a:r>
              <a:rPr lang="en-US" sz="2000" dirty="0" smtClean="0"/>
              <a:t>If a relation can have more than one record containing the same search key value, it is said to be a </a:t>
            </a:r>
            <a:r>
              <a:rPr lang="en-US" sz="2000" b="1" dirty="0" err="1" smtClean="0">
                <a:solidFill>
                  <a:srgbClr val="000099"/>
                </a:solidFill>
              </a:rPr>
              <a:t>nonunique</a:t>
            </a:r>
            <a:r>
              <a:rPr lang="en-US" sz="2000" b="1" dirty="0" smtClean="0">
                <a:solidFill>
                  <a:srgbClr val="000099"/>
                </a:solidFill>
              </a:rPr>
              <a:t> search key</a:t>
            </a:r>
            <a:r>
              <a:rPr lang="en-US" sz="2000" b="1" dirty="0" smtClean="0"/>
              <a:t>.</a:t>
            </a:r>
            <a:endParaRPr lang="en-US" sz="2000" dirty="0" smtClean="0"/>
          </a:p>
          <a:p>
            <a:r>
              <a:rPr lang="en-US" sz="2000" dirty="0" smtClean="0"/>
              <a:t>One problem is in the efficiency of record deletion. </a:t>
            </a:r>
          </a:p>
          <a:p>
            <a:r>
              <a:rPr lang="en-US" sz="2000" dirty="0" smtClean="0"/>
              <a:t>Suppose a particular search-key value occurs a large number of times, and one of the records with that search key is to be deleted. The deletion may have to search through a number of entries, potentially across multiple leaf nodes, to find the entry corresponding to the particular record being deleted.</a:t>
            </a:r>
          </a:p>
          <a:p>
            <a:r>
              <a:rPr lang="en-US" sz="2000" dirty="0" smtClean="0"/>
              <a:t>A simple solution, used by most database systems, is to make search keys unique by creating a composite search key containing the original search key and another attribute, which together are unique across all records.</a:t>
            </a:r>
          </a:p>
          <a:p>
            <a:r>
              <a:rPr lang="en-US" sz="2000" dirty="0" smtClean="0"/>
              <a:t>The extra attribute can be a record-id, which is a pointer to the record, or any other attribute (primary key) whose value is unique among all records with the same search key value. The extra attribute is called a </a:t>
            </a:r>
            <a:r>
              <a:rPr lang="en-US" sz="2000" b="1" dirty="0" err="1" smtClean="0">
                <a:solidFill>
                  <a:srgbClr val="000099"/>
                </a:solidFill>
              </a:rPr>
              <a:t>uniquifier</a:t>
            </a:r>
            <a:r>
              <a:rPr lang="en-US" sz="2000" b="1" dirty="0" smtClean="0"/>
              <a:t> </a:t>
            </a:r>
            <a:r>
              <a:rPr lang="en-US" sz="2000" dirty="0" smtClean="0"/>
              <a:t>attribute. </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7218" name="Rectangle 2"/>
          <p:cNvSpPr>
            <a:spLocks noGrp="1" noChangeArrowheads="1"/>
          </p:cNvSpPr>
          <p:nvPr>
            <p:ph type="title" idx="4294967295"/>
          </p:nvPr>
        </p:nvSpPr>
        <p:spPr/>
        <p:txBody>
          <a:bodyPr/>
          <a:lstStyle/>
          <a:p>
            <a:pPr>
              <a:defRPr/>
            </a:pPr>
            <a:r>
              <a:rPr lang="en-US">
                <a:ea typeface="+mj-ea"/>
              </a:rPr>
              <a:t>Non-Unique Search Keys</a:t>
            </a:r>
          </a:p>
        </p:txBody>
      </p:sp>
      <p:sp>
        <p:nvSpPr>
          <p:cNvPr id="59395" name="Rectangle 3"/>
          <p:cNvSpPr>
            <a:spLocks noGrp="1" noChangeArrowheads="1"/>
          </p:cNvSpPr>
          <p:nvPr>
            <p:ph type="body" idx="4294967295"/>
          </p:nvPr>
        </p:nvSpPr>
        <p:spPr>
          <a:xfrm>
            <a:off x="569913" y="1093788"/>
            <a:ext cx="8069262" cy="4903787"/>
          </a:xfrm>
        </p:spPr>
        <p:txBody>
          <a:bodyPr/>
          <a:lstStyle/>
          <a:p>
            <a:r>
              <a:rPr lang="en-US" sz="2000" smtClean="0"/>
              <a:t>When a record is to be deleted, the composite search-key value is computed from the record, and then used to look up the index. Since the value is unique, the corresponding leaf level entry can be found with a single traversal from root to leaf, with no further accesses at the leaf level.  As a result, record deletion can be done efficiently. </a:t>
            </a:r>
          </a:p>
          <a:p>
            <a:r>
              <a:rPr lang="en-US" sz="2000" smtClean="0"/>
              <a:t>A search with the original search-key attribute simply ignores the value of the uniquifier attribute when comparing search-key values.</a:t>
            </a:r>
          </a:p>
          <a:p>
            <a:r>
              <a:rPr lang="en-US" sz="2000" smtClean="0"/>
              <a:t>Alternatives to scheme is to store each key value only once in the tree, and to keep a bucket (or list) of record pointers with a search-key value, to handle nonunique search keys. </a:t>
            </a:r>
          </a:p>
          <a:p>
            <a:r>
              <a:rPr lang="en-US" sz="2000" b="1" smtClean="0"/>
              <a:t>Advantage:</a:t>
            </a:r>
            <a:r>
              <a:rPr lang="en-US" sz="2000" smtClean="0"/>
              <a:t> This approach is more space efficient since it stores the key value only once; however, it creates several complications when B+-trees are implemented. </a:t>
            </a:r>
          </a:p>
          <a:p>
            <a:pPr lvl="1"/>
            <a:endParaRPr lang="en-US" sz="2000" smtClean="0">
              <a:ea typeface="ＭＳ Ｐゴシック" pitchFamily="34" charset="-128"/>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9778" name="Rectangle 2"/>
          <p:cNvSpPr>
            <a:spLocks noGrp="1" noChangeArrowheads="1"/>
          </p:cNvSpPr>
          <p:nvPr>
            <p:ph type="title"/>
          </p:nvPr>
        </p:nvSpPr>
        <p:spPr/>
        <p:txBody>
          <a:bodyPr/>
          <a:lstStyle/>
          <a:p>
            <a:pPr>
              <a:defRPr/>
            </a:pPr>
            <a:r>
              <a:rPr lang="en-US" dirty="0">
                <a:ea typeface="+mj-ea"/>
              </a:rPr>
              <a:t>Basic Concepts</a:t>
            </a:r>
          </a:p>
        </p:txBody>
      </p:sp>
      <p:sp>
        <p:nvSpPr>
          <p:cNvPr id="12291" name="Rectangle 3"/>
          <p:cNvSpPr>
            <a:spLocks noGrp="1" noChangeArrowheads="1"/>
          </p:cNvSpPr>
          <p:nvPr>
            <p:ph type="body" idx="1"/>
          </p:nvPr>
        </p:nvSpPr>
        <p:spPr>
          <a:xfrm>
            <a:off x="760413" y="1135063"/>
            <a:ext cx="7839075" cy="5203825"/>
          </a:xfrm>
        </p:spPr>
        <p:txBody>
          <a:bodyPr/>
          <a:lstStyle/>
          <a:p>
            <a:r>
              <a:rPr lang="en-US" sz="2000" dirty="0" smtClean="0"/>
              <a:t>Indexing mechanism is used to speed up access to desired data.</a:t>
            </a:r>
          </a:p>
          <a:p>
            <a:pPr lvl="1"/>
            <a:r>
              <a:rPr lang="en-US" sz="2000" dirty="0" smtClean="0">
                <a:ea typeface="ＭＳ Ｐゴシック" pitchFamily="34" charset="-128"/>
              </a:rPr>
              <a:t>E.g., author catalog in library</a:t>
            </a:r>
          </a:p>
          <a:p>
            <a:r>
              <a:rPr lang="en-US" sz="2000" dirty="0" smtClean="0"/>
              <a:t>We often want to have more than one index for a file. </a:t>
            </a:r>
          </a:p>
          <a:p>
            <a:pPr lvl="1"/>
            <a:r>
              <a:rPr lang="en-US" sz="2000" dirty="0" smtClean="0">
                <a:ea typeface="ＭＳ Ｐゴシック" pitchFamily="34" charset="-128"/>
              </a:rPr>
              <a:t>E.g., we may wish to search for a book by author, by subject, or by title.</a:t>
            </a:r>
            <a:endParaRPr lang="en-US" sz="2000" b="1" dirty="0" smtClean="0">
              <a:solidFill>
                <a:srgbClr val="000099"/>
              </a:solidFill>
              <a:ea typeface="ＭＳ Ｐゴシック" pitchFamily="34" charset="-128"/>
            </a:endParaRPr>
          </a:p>
          <a:p>
            <a:r>
              <a:rPr lang="en-US" sz="2000" b="1" dirty="0" smtClean="0">
                <a:solidFill>
                  <a:srgbClr val="000099"/>
                </a:solidFill>
              </a:rPr>
              <a:t>Search Key</a:t>
            </a:r>
            <a:r>
              <a:rPr lang="en-US" sz="2000" dirty="0" smtClean="0"/>
              <a:t> – An attribute or set of attributes used to look up records in a file.</a:t>
            </a:r>
          </a:p>
          <a:p>
            <a:r>
              <a:rPr lang="en-US" sz="2000" dirty="0" smtClean="0"/>
              <a:t>This definition of </a:t>
            </a:r>
            <a:r>
              <a:rPr lang="en-US" sz="2000" i="1" dirty="0" smtClean="0"/>
              <a:t>key </a:t>
            </a:r>
            <a:r>
              <a:rPr lang="en-US" sz="2000" dirty="0" smtClean="0"/>
              <a:t>differs from that used in </a:t>
            </a:r>
            <a:r>
              <a:rPr lang="en-US" sz="2000" i="1" dirty="0" smtClean="0"/>
              <a:t>primary key</a:t>
            </a:r>
            <a:r>
              <a:rPr lang="en-US" sz="2000" dirty="0" smtClean="0"/>
              <a:t>, </a:t>
            </a:r>
            <a:r>
              <a:rPr lang="en-US" sz="2000" i="1" dirty="0" smtClean="0"/>
              <a:t>candidate key</a:t>
            </a:r>
            <a:r>
              <a:rPr lang="en-US" sz="2000" dirty="0" smtClean="0"/>
              <a:t>, and </a:t>
            </a:r>
            <a:r>
              <a:rPr lang="en-US" sz="2000" i="1" dirty="0" err="1" smtClean="0"/>
              <a:t>superkey</a:t>
            </a:r>
            <a:r>
              <a:rPr lang="en-US" sz="2000" dirty="0" smtClean="0"/>
              <a:t>. </a:t>
            </a:r>
          </a:p>
          <a:p>
            <a:r>
              <a:rPr lang="en-US" sz="2000" dirty="0" smtClean="0"/>
              <a:t>Using this notion of a search key, if there are several indices on a file, there are several search keys.</a:t>
            </a:r>
          </a:p>
          <a:p>
            <a:r>
              <a:rPr lang="en-US" sz="2000" dirty="0" smtClean="0"/>
              <a:t>An </a:t>
            </a:r>
            <a:r>
              <a:rPr lang="en-US" sz="2000" b="1" dirty="0" smtClean="0">
                <a:solidFill>
                  <a:srgbClr val="000099"/>
                </a:solidFill>
              </a:rPr>
              <a:t>index file</a:t>
            </a:r>
            <a:r>
              <a:rPr lang="en-US" sz="2000" b="1" dirty="0" smtClean="0"/>
              <a:t> </a:t>
            </a:r>
            <a:r>
              <a:rPr lang="en-US" sz="2000" dirty="0" smtClean="0"/>
              <a:t>consists of records (called </a:t>
            </a:r>
            <a:r>
              <a:rPr lang="en-US" sz="2000" b="1" dirty="0" smtClean="0">
                <a:solidFill>
                  <a:srgbClr val="000099"/>
                </a:solidFill>
              </a:rPr>
              <a:t>index entries</a:t>
            </a:r>
            <a:r>
              <a:rPr lang="en-US" sz="2000" dirty="0" smtClean="0"/>
              <a:t>) of the form</a:t>
            </a:r>
            <a:r>
              <a:rPr lang="en-US" sz="1800" dirty="0" smtClean="0"/>
              <a:t/>
            </a:r>
            <a:br>
              <a:rPr lang="en-US" sz="1800" dirty="0" smtClean="0"/>
            </a:br>
            <a:r>
              <a:rPr lang="en-US" sz="1800" dirty="0" smtClean="0"/>
              <a:t/>
            </a:r>
            <a:br>
              <a:rPr lang="en-US" sz="1800" dirty="0" smtClean="0"/>
            </a:br>
            <a:endParaRPr lang="en-US" sz="1800" dirty="0" smtClean="0"/>
          </a:p>
        </p:txBody>
      </p:sp>
      <p:sp>
        <p:nvSpPr>
          <p:cNvPr id="12292" name="Rectangle 4"/>
          <p:cNvSpPr>
            <a:spLocks noChangeArrowheads="1"/>
          </p:cNvSpPr>
          <p:nvPr/>
        </p:nvSpPr>
        <p:spPr bwMode="auto">
          <a:xfrm>
            <a:off x="3044825" y="5727700"/>
            <a:ext cx="1506538" cy="384175"/>
          </a:xfrm>
          <a:prstGeom prst="rect">
            <a:avLst/>
          </a:prstGeom>
          <a:solidFill>
            <a:schemeClr val="accent1"/>
          </a:solidFill>
          <a:ln w="9525">
            <a:solidFill>
              <a:schemeClr val="tx1"/>
            </a:solidFill>
            <a:miter lim="800000"/>
            <a:headEnd/>
            <a:tailEnd/>
          </a:ln>
        </p:spPr>
        <p:txBody>
          <a:bodyPr wrap="none" anchor="ctr"/>
          <a:lstStyle/>
          <a:p>
            <a:pPr algn="ctr"/>
            <a:r>
              <a:rPr lang="en-US" sz="1800"/>
              <a:t>search-key</a:t>
            </a:r>
          </a:p>
        </p:txBody>
      </p:sp>
      <p:sp>
        <p:nvSpPr>
          <p:cNvPr id="12293" name="Rectangle 5"/>
          <p:cNvSpPr>
            <a:spLocks noChangeArrowheads="1"/>
          </p:cNvSpPr>
          <p:nvPr/>
        </p:nvSpPr>
        <p:spPr bwMode="auto">
          <a:xfrm>
            <a:off x="4519613" y="5726113"/>
            <a:ext cx="1184275" cy="384175"/>
          </a:xfrm>
          <a:prstGeom prst="rect">
            <a:avLst/>
          </a:prstGeom>
          <a:solidFill>
            <a:schemeClr val="accent1"/>
          </a:solidFill>
          <a:ln w="9525">
            <a:solidFill>
              <a:schemeClr val="tx1"/>
            </a:solidFill>
            <a:miter lim="800000"/>
            <a:headEnd/>
            <a:tailEnd/>
          </a:ln>
        </p:spPr>
        <p:txBody>
          <a:bodyPr wrap="none" anchor="ctr"/>
          <a:lstStyle/>
          <a:p>
            <a:pPr algn="ctr"/>
            <a:r>
              <a:rPr lang="en-US" sz="1800"/>
              <a:t>pointer</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7218" name="Rectangle 2"/>
          <p:cNvSpPr>
            <a:spLocks noGrp="1" noChangeArrowheads="1"/>
          </p:cNvSpPr>
          <p:nvPr>
            <p:ph type="title" idx="4294967295"/>
          </p:nvPr>
        </p:nvSpPr>
        <p:spPr/>
        <p:txBody>
          <a:bodyPr/>
          <a:lstStyle/>
          <a:p>
            <a:pPr>
              <a:defRPr/>
            </a:pPr>
            <a:r>
              <a:rPr lang="en-US">
                <a:ea typeface="+mj-ea"/>
              </a:rPr>
              <a:t>Non-Unique Search Keys</a:t>
            </a:r>
          </a:p>
        </p:txBody>
      </p:sp>
      <p:sp>
        <p:nvSpPr>
          <p:cNvPr id="60419" name="Rectangle 3"/>
          <p:cNvSpPr>
            <a:spLocks noGrp="1" noChangeArrowheads="1"/>
          </p:cNvSpPr>
          <p:nvPr>
            <p:ph type="body" idx="4294967295"/>
          </p:nvPr>
        </p:nvSpPr>
        <p:spPr>
          <a:xfrm>
            <a:off x="569913" y="1093788"/>
            <a:ext cx="8069262" cy="4903787"/>
          </a:xfrm>
        </p:spPr>
        <p:txBody>
          <a:bodyPr/>
          <a:lstStyle/>
          <a:p>
            <a:r>
              <a:rPr lang="en-US" sz="2000" b="1" dirty="0" smtClean="0"/>
              <a:t>Disadvantages:</a:t>
            </a:r>
          </a:p>
          <a:p>
            <a:r>
              <a:rPr lang="en-US" sz="2000" dirty="0" smtClean="0"/>
              <a:t>If the buckets are kept in the leaf node, extra code is needed to deal with variable-size buckets, and to deal with buckets that grow larger than the size of the leaf node. </a:t>
            </a:r>
          </a:p>
          <a:p>
            <a:r>
              <a:rPr lang="en-US" sz="2000" dirty="0" smtClean="0"/>
              <a:t>If the buckets are stored in separate blocks, an extra I/O operation may be required to fetch records. </a:t>
            </a:r>
          </a:p>
          <a:p>
            <a:r>
              <a:rPr lang="en-US" sz="2000" dirty="0" smtClean="0"/>
              <a:t>In addition to these problems, the bucket approach also has the problem of inefficiency for record deletion if a search-key value occurs a large number of times.</a:t>
            </a:r>
          </a:p>
          <a:p>
            <a:r>
              <a:rPr lang="en-US" sz="2000" dirty="0"/>
              <a:t>Due to the inefficiency of deletion, as well as other complications due to duplicate search keys, B+-tree implementations in most database systems only </a:t>
            </a:r>
            <a:r>
              <a:rPr lang="en-US" sz="2000" dirty="0" smtClean="0"/>
              <a:t>handle unique </a:t>
            </a:r>
            <a:r>
              <a:rPr lang="en-US" sz="2000" dirty="0"/>
              <a:t>search keys, and they automatically add record-ids or other attributes to </a:t>
            </a:r>
            <a:r>
              <a:rPr lang="en-US" sz="2000" dirty="0" smtClean="0"/>
              <a:t>make </a:t>
            </a:r>
            <a:r>
              <a:rPr lang="en-US" sz="2000" dirty="0" err="1" smtClean="0"/>
              <a:t>nonunique</a:t>
            </a:r>
            <a:r>
              <a:rPr lang="en-US" sz="2000" dirty="0" smtClean="0"/>
              <a:t> </a:t>
            </a:r>
            <a:r>
              <a:rPr lang="en-US" sz="2000" dirty="0"/>
              <a:t>search keys unique. </a:t>
            </a:r>
            <a:br>
              <a:rPr lang="en-US" sz="2000" dirty="0"/>
            </a:br>
            <a:endParaRPr lang="en-US" sz="2000" dirty="0" smtClean="0">
              <a:ea typeface="ＭＳ Ｐゴシック" pitchFamily="34" charset="-128"/>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8786" name="Rectangle 2"/>
          <p:cNvSpPr>
            <a:spLocks noGrp="1" noChangeArrowheads="1"/>
          </p:cNvSpPr>
          <p:nvPr>
            <p:ph type="title"/>
          </p:nvPr>
        </p:nvSpPr>
        <p:spPr/>
        <p:txBody>
          <a:bodyPr/>
          <a:lstStyle/>
          <a:p>
            <a:pPr>
              <a:defRPr/>
            </a:pPr>
            <a:r>
              <a:rPr lang="en-US">
                <a:ea typeface="+mj-ea"/>
              </a:rPr>
              <a:t>B</a:t>
            </a:r>
            <a:r>
              <a:rPr lang="en-US" baseline="30000">
                <a:ea typeface="+mj-ea"/>
              </a:rPr>
              <a:t>+</a:t>
            </a:r>
            <a:r>
              <a:rPr lang="en-US">
                <a:ea typeface="+mj-ea"/>
              </a:rPr>
              <a:t>-Tree File Organization</a:t>
            </a:r>
          </a:p>
        </p:txBody>
      </p:sp>
      <p:sp>
        <p:nvSpPr>
          <p:cNvPr id="61443" name="Rectangle 3"/>
          <p:cNvSpPr>
            <a:spLocks noGrp="1" noChangeArrowheads="1"/>
          </p:cNvSpPr>
          <p:nvPr>
            <p:ph type="body" idx="1"/>
          </p:nvPr>
        </p:nvSpPr>
        <p:spPr>
          <a:xfrm>
            <a:off x="709613" y="1135063"/>
            <a:ext cx="7875587" cy="4965700"/>
          </a:xfrm>
        </p:spPr>
        <p:txBody>
          <a:bodyPr/>
          <a:lstStyle/>
          <a:p>
            <a:r>
              <a:rPr lang="en-US" sz="2000" dirty="0" smtClean="0"/>
              <a:t>The </a:t>
            </a:r>
            <a:r>
              <a:rPr lang="en-US" sz="2000" dirty="0"/>
              <a:t>main drawback of index-sequential file organization</a:t>
            </a:r>
            <a:br>
              <a:rPr lang="en-US" sz="2000" dirty="0"/>
            </a:br>
            <a:r>
              <a:rPr lang="en-US" sz="2000" dirty="0"/>
              <a:t>is the degradation of performance as the file grows: With growth, an increasing percentage of index entries and actual records become out of order and are stored in </a:t>
            </a:r>
            <a:r>
              <a:rPr lang="en-US" sz="2000" dirty="0" smtClean="0"/>
              <a:t>overflow blocks. </a:t>
            </a:r>
          </a:p>
          <a:p>
            <a:r>
              <a:rPr lang="en-US" sz="2000" dirty="0" smtClean="0"/>
              <a:t>Degradation of index lookup problem is solved by using B</a:t>
            </a:r>
            <a:r>
              <a:rPr lang="en-US" sz="2000" baseline="30000" dirty="0" smtClean="0"/>
              <a:t>+</a:t>
            </a:r>
            <a:r>
              <a:rPr lang="en-US" sz="2000" dirty="0" smtClean="0"/>
              <a:t>-Tree indices on the file.</a:t>
            </a:r>
          </a:p>
          <a:p>
            <a:r>
              <a:rPr lang="en-US" sz="2000" dirty="0" smtClean="0"/>
              <a:t>The B+-tree structure is used not only as an index, but also as an organizer for records in a file.</a:t>
            </a:r>
          </a:p>
          <a:p>
            <a:r>
              <a:rPr lang="en-US" sz="2000" dirty="0" smtClean="0"/>
              <a:t>The leaf nodes in a B</a:t>
            </a:r>
            <a:r>
              <a:rPr lang="en-US" sz="2000" baseline="30000" dirty="0" smtClean="0"/>
              <a:t>+</a:t>
            </a:r>
            <a:r>
              <a:rPr lang="en-US" sz="2000" dirty="0" smtClean="0"/>
              <a:t>-tree file organization store records, instead of pointers. Since records are larger than pointers, the maximum number of records that can be stored in a leaf node is less than the number of pointers in a </a:t>
            </a:r>
            <a:r>
              <a:rPr lang="en-US" sz="2000" dirty="0" err="1" smtClean="0"/>
              <a:t>nonleaf</a:t>
            </a:r>
            <a:r>
              <a:rPr lang="en-US" sz="2000" dirty="0" smtClean="0"/>
              <a:t> node.</a:t>
            </a:r>
          </a:p>
          <a:p>
            <a:r>
              <a:rPr lang="en-US" sz="2000" dirty="0" smtClean="0"/>
              <a:t>However, leaf nodes are still required to be at least half full</a:t>
            </a:r>
          </a:p>
          <a:p>
            <a:r>
              <a:rPr lang="en-US" sz="2000" dirty="0" smtClean="0"/>
              <a:t>Insertion and deletion are handled in the same way as insertion and deletion of entries in a B</a:t>
            </a:r>
            <a:r>
              <a:rPr lang="en-US" sz="2000" baseline="30000" dirty="0" smtClean="0"/>
              <a:t>+</a:t>
            </a:r>
            <a:r>
              <a:rPr lang="en-US" sz="2000" dirty="0" smtClean="0"/>
              <a:t>-tree index.</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0834" name="Rectangle 2"/>
          <p:cNvSpPr>
            <a:spLocks noGrp="1" noChangeArrowheads="1"/>
          </p:cNvSpPr>
          <p:nvPr>
            <p:ph type="title"/>
          </p:nvPr>
        </p:nvSpPr>
        <p:spPr/>
        <p:txBody>
          <a:bodyPr/>
          <a:lstStyle/>
          <a:p>
            <a:pPr>
              <a:defRPr/>
            </a:pPr>
            <a:r>
              <a:rPr lang="en-US">
                <a:ea typeface="+mj-ea"/>
              </a:rPr>
              <a:t>B</a:t>
            </a:r>
            <a:r>
              <a:rPr lang="en-US" baseline="30000">
                <a:ea typeface="+mj-ea"/>
              </a:rPr>
              <a:t>+</a:t>
            </a:r>
            <a:r>
              <a:rPr lang="en-US">
                <a:ea typeface="+mj-ea"/>
              </a:rPr>
              <a:t>-Tree File Organization (Cont.)</a:t>
            </a:r>
          </a:p>
        </p:txBody>
      </p:sp>
      <p:sp>
        <p:nvSpPr>
          <p:cNvPr id="2052" name="Rectangle 3"/>
          <p:cNvSpPr>
            <a:spLocks noGrp="1" noChangeArrowheads="1"/>
          </p:cNvSpPr>
          <p:nvPr>
            <p:ph type="body" idx="1"/>
          </p:nvPr>
        </p:nvSpPr>
        <p:spPr>
          <a:xfrm>
            <a:off x="665163" y="4418013"/>
            <a:ext cx="7848600" cy="1944687"/>
          </a:xfrm>
        </p:spPr>
        <p:txBody>
          <a:bodyPr/>
          <a:lstStyle/>
          <a:p>
            <a:r>
              <a:rPr lang="en-US" sz="1800" dirty="0" smtClean="0"/>
              <a:t>In B+-tree for file organization, good space utilization is important since records use more space than key and pointers.  </a:t>
            </a:r>
          </a:p>
          <a:p>
            <a:r>
              <a:rPr lang="en-US" sz="1800" dirty="0" smtClean="0"/>
              <a:t>To improve space utilization, involve </a:t>
            </a:r>
            <a:r>
              <a:rPr lang="en-US" sz="1800" b="1" dirty="0" smtClean="0"/>
              <a:t>more</a:t>
            </a:r>
            <a:r>
              <a:rPr lang="en-US" sz="1800" dirty="0" smtClean="0"/>
              <a:t> sibling nodes in redistribution during splits and merges for both leaf nodes and </a:t>
            </a:r>
            <a:r>
              <a:rPr lang="en-US" sz="1800" dirty="0" err="1" smtClean="0"/>
              <a:t>nonleaf</a:t>
            </a:r>
            <a:r>
              <a:rPr lang="en-US" sz="1800" dirty="0" smtClean="0"/>
              <a:t> nodes</a:t>
            </a:r>
          </a:p>
          <a:p>
            <a:pPr lvl="1"/>
            <a:r>
              <a:rPr lang="en-US" sz="1800" dirty="0" smtClean="0">
                <a:ea typeface="ＭＳ Ｐゴシック" pitchFamily="34" charset="-128"/>
              </a:rPr>
              <a:t>Involving 2 siblings in redistribution (to avoid split / merge where possible) results in each node having at least     </a:t>
            </a:r>
            <a:r>
              <a:rPr lang="en-US" sz="1800" dirty="0" smtClean="0">
                <a:ea typeface="ＭＳ Ｐゴシック" pitchFamily="34" charset="-128"/>
                <a:sym typeface="Symbol" pitchFamily="18" charset="2"/>
              </a:rPr>
              <a:t>       </a:t>
            </a:r>
            <a:r>
              <a:rPr lang="en-US" sz="1800" dirty="0" smtClean="0">
                <a:ea typeface="ＭＳ Ｐゴシック" pitchFamily="34" charset="-128"/>
              </a:rPr>
              <a:t>  entries</a:t>
            </a:r>
          </a:p>
          <a:p>
            <a:pPr>
              <a:buFont typeface="Monotype Sorts" charset="2"/>
              <a:buNone/>
            </a:pPr>
            <a:endParaRPr lang="en-US" sz="1800" dirty="0" smtClean="0"/>
          </a:p>
        </p:txBody>
      </p:sp>
      <p:sp>
        <p:nvSpPr>
          <p:cNvPr id="2053" name="Text Box 4"/>
          <p:cNvSpPr txBox="1">
            <a:spLocks noChangeArrowheads="1"/>
          </p:cNvSpPr>
          <p:nvPr/>
        </p:nvSpPr>
        <p:spPr bwMode="auto">
          <a:xfrm>
            <a:off x="2419350" y="3970338"/>
            <a:ext cx="3892550" cy="366712"/>
          </a:xfrm>
          <a:prstGeom prst="rect">
            <a:avLst/>
          </a:prstGeom>
          <a:noFill/>
          <a:ln w="9525">
            <a:noFill/>
            <a:miter lim="800000"/>
            <a:headEnd/>
            <a:tailEnd/>
          </a:ln>
        </p:spPr>
        <p:txBody>
          <a:bodyPr wrap="none">
            <a:spAutoFit/>
          </a:bodyPr>
          <a:lstStyle/>
          <a:p>
            <a:r>
              <a:rPr lang="en-US" sz="1800"/>
              <a:t>Example of B</a:t>
            </a:r>
            <a:r>
              <a:rPr lang="en-US" sz="1800" baseline="30000"/>
              <a:t>+</a:t>
            </a:r>
            <a:r>
              <a:rPr lang="en-US" sz="1800"/>
              <a:t>-tree File Organization</a:t>
            </a:r>
          </a:p>
        </p:txBody>
      </p:sp>
      <p:graphicFrame>
        <p:nvGraphicFramePr>
          <p:cNvPr id="2050" name="Object 2"/>
          <p:cNvGraphicFramePr>
            <a:graphicFrameLocks noChangeAspect="1"/>
          </p:cNvGraphicFramePr>
          <p:nvPr/>
        </p:nvGraphicFramePr>
        <p:xfrm>
          <a:off x="6216650" y="6046788"/>
          <a:ext cx="660400" cy="320675"/>
        </p:xfrm>
        <a:graphic>
          <a:graphicData uri="http://schemas.openxmlformats.org/presentationml/2006/ole">
            <mc:AlternateContent xmlns:mc="http://schemas.openxmlformats.org/markup-compatibility/2006">
              <mc:Choice xmlns:v="urn:schemas-microsoft-com:vml" Requires="v">
                <p:oleObj spid="_x0000_s2093" name="Equation" r:id="rId4" imgW="469800" imgH="228600" progId="Equation.3">
                  <p:embed/>
                </p:oleObj>
              </mc:Choice>
              <mc:Fallback>
                <p:oleObj name="Equation" r:id="rId4" imgW="469800" imgH="2286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6650" y="6046788"/>
                        <a:ext cx="660400" cy="320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054" name="Picture 8"/>
          <p:cNvPicPr>
            <a:picLocks noChangeAspect="1" noChangeArrowheads="1"/>
          </p:cNvPicPr>
          <p:nvPr/>
        </p:nvPicPr>
        <p:blipFill>
          <a:blip r:embed="rId6"/>
          <a:srcRect/>
          <a:stretch>
            <a:fillRect/>
          </a:stretch>
        </p:blipFill>
        <p:spPr bwMode="auto">
          <a:xfrm>
            <a:off x="811213" y="625475"/>
            <a:ext cx="8332787" cy="33829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8786" name="Rectangle 2"/>
          <p:cNvSpPr>
            <a:spLocks noGrp="1" noChangeArrowheads="1"/>
          </p:cNvSpPr>
          <p:nvPr>
            <p:ph type="title"/>
          </p:nvPr>
        </p:nvSpPr>
        <p:spPr/>
        <p:txBody>
          <a:bodyPr/>
          <a:lstStyle/>
          <a:p>
            <a:pPr>
              <a:defRPr/>
            </a:pPr>
            <a:r>
              <a:rPr lang="en-US">
                <a:ea typeface="+mj-ea"/>
              </a:rPr>
              <a:t>B</a:t>
            </a:r>
            <a:r>
              <a:rPr lang="en-US" baseline="30000">
                <a:ea typeface="+mj-ea"/>
              </a:rPr>
              <a:t>+</a:t>
            </a:r>
            <a:r>
              <a:rPr lang="en-US">
                <a:ea typeface="+mj-ea"/>
              </a:rPr>
              <a:t>-Tree File Organization</a:t>
            </a:r>
          </a:p>
        </p:txBody>
      </p:sp>
      <p:sp>
        <p:nvSpPr>
          <p:cNvPr id="3079" name="Rectangle 3"/>
          <p:cNvSpPr>
            <a:spLocks noGrp="1" noChangeArrowheads="1"/>
          </p:cNvSpPr>
          <p:nvPr>
            <p:ph type="body" idx="1"/>
          </p:nvPr>
        </p:nvSpPr>
        <p:spPr>
          <a:xfrm>
            <a:off x="709613" y="1135063"/>
            <a:ext cx="7983537" cy="5102225"/>
          </a:xfrm>
        </p:spPr>
        <p:txBody>
          <a:bodyPr/>
          <a:lstStyle/>
          <a:p>
            <a:r>
              <a:rPr lang="en-US" sz="1800" b="1" smtClean="0"/>
              <a:t>During insertion:</a:t>
            </a:r>
            <a:r>
              <a:rPr lang="en-US" sz="1800" smtClean="0"/>
              <a:t> if a node is full the system attempts to redistribute some of its entries to one of the adjacent nodes, to make space for a new entry. </a:t>
            </a:r>
          </a:p>
          <a:p>
            <a:r>
              <a:rPr lang="en-US" sz="1800" smtClean="0"/>
              <a:t>If the adjacent nodes are themselves full, the system splits the node, and splits the entries evenly among one of the adjacent nodes and the two nodes that it obtained by splitting the original node. </a:t>
            </a:r>
          </a:p>
          <a:p>
            <a:r>
              <a:rPr lang="en-US" sz="1800" smtClean="0"/>
              <a:t>Since the three nodes together contain one more record than can fit in two nodes, each node will be about two-thirds full. </a:t>
            </a:r>
          </a:p>
          <a:p>
            <a:r>
              <a:rPr lang="en-US" sz="1800" smtClean="0"/>
              <a:t>More precisely, each node will have at least            entries,</a:t>
            </a:r>
            <a:r>
              <a:rPr lang="en-US" sz="1800" i="1" smtClean="0"/>
              <a:t> </a:t>
            </a:r>
            <a:r>
              <a:rPr lang="en-US" sz="1800" smtClean="0"/>
              <a:t>where </a:t>
            </a:r>
            <a:r>
              <a:rPr lang="en-US" sz="1800" i="1" smtClean="0"/>
              <a:t>n </a:t>
            </a:r>
            <a:r>
              <a:rPr lang="en-US" sz="1800" smtClean="0"/>
              <a:t>is the maximum number of entries that the node can hold.</a:t>
            </a:r>
          </a:p>
          <a:p>
            <a:r>
              <a:rPr lang="en-US" sz="1800" b="1" smtClean="0"/>
              <a:t>During deletion</a:t>
            </a:r>
            <a:r>
              <a:rPr lang="en-US" sz="1800" smtClean="0"/>
              <a:t> of a record, if the occupancy of a node falls below            </a:t>
            </a:r>
            <a:r>
              <a:rPr lang="en-US" sz="1800" i="1" smtClean="0"/>
              <a:t>, </a:t>
            </a:r>
            <a:r>
              <a:rPr lang="en-US" sz="1800" smtClean="0"/>
              <a:t>the system attempts to borrow an entry from one of the sibling nodes. </a:t>
            </a:r>
          </a:p>
          <a:p>
            <a:r>
              <a:rPr lang="en-US" sz="1800" smtClean="0"/>
              <a:t>If both sibling nodes have       </a:t>
            </a:r>
            <a:r>
              <a:rPr lang="en-US" sz="1800" i="1" smtClean="0"/>
              <a:t>     </a:t>
            </a:r>
            <a:r>
              <a:rPr lang="en-US" sz="1800" smtClean="0"/>
              <a:t>records, instead of borrowing an entry, the system redistributes the entries in the node and in the two siblings evenly between two of the nodes, and deletes the third node, because the total number of entries is                 </a:t>
            </a:r>
            <a:r>
              <a:rPr lang="en-US" sz="1800" i="1" smtClean="0"/>
              <a:t>, </a:t>
            </a:r>
            <a:r>
              <a:rPr lang="en-US" sz="1800" smtClean="0"/>
              <a:t>which is less than</a:t>
            </a:r>
            <a:r>
              <a:rPr lang="en-US" sz="1800" i="1" smtClean="0"/>
              <a:t> 2n.</a:t>
            </a:r>
          </a:p>
          <a:p>
            <a:r>
              <a:rPr lang="en-US" sz="1800" smtClean="0"/>
              <a:t>However, the cost of update becomes higher as more sibling nodes are involved in the redistribution.</a:t>
            </a:r>
          </a:p>
        </p:txBody>
      </p:sp>
      <p:graphicFrame>
        <p:nvGraphicFramePr>
          <p:cNvPr id="3074" name="Object 2"/>
          <p:cNvGraphicFramePr>
            <a:graphicFrameLocks noChangeAspect="1"/>
          </p:cNvGraphicFramePr>
          <p:nvPr/>
        </p:nvGraphicFramePr>
        <p:xfrm>
          <a:off x="5575300" y="3671888"/>
          <a:ext cx="660400" cy="320675"/>
        </p:xfrm>
        <a:graphic>
          <a:graphicData uri="http://schemas.openxmlformats.org/presentationml/2006/ole">
            <mc:AlternateContent xmlns:mc="http://schemas.openxmlformats.org/markup-compatibility/2006">
              <mc:Choice xmlns:v="urn:schemas-microsoft-com:vml" Requires="v">
                <p:oleObj spid="_x0000_s3246" name="Equation" r:id="rId4" imgW="469800" imgH="228600" progId="Equation.3">
                  <p:embed/>
                </p:oleObj>
              </mc:Choice>
              <mc:Fallback>
                <p:oleObj name="Equation" r:id="rId4" imgW="469800" imgH="2286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5300" y="3671888"/>
                        <a:ext cx="660400" cy="320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5" name="Object 2"/>
          <p:cNvGraphicFramePr>
            <a:graphicFrameLocks noChangeAspect="1"/>
          </p:cNvGraphicFramePr>
          <p:nvPr/>
        </p:nvGraphicFramePr>
        <p:xfrm>
          <a:off x="7870825" y="4329113"/>
          <a:ext cx="660400" cy="320675"/>
        </p:xfrm>
        <a:graphic>
          <a:graphicData uri="http://schemas.openxmlformats.org/presentationml/2006/ole">
            <mc:AlternateContent xmlns:mc="http://schemas.openxmlformats.org/markup-compatibility/2006">
              <mc:Choice xmlns:v="urn:schemas-microsoft-com:vml" Requires="v">
                <p:oleObj spid="_x0000_s3247" name="Equation" r:id="rId6" imgW="469800" imgH="228600" progId="Equation.3">
                  <p:embed/>
                </p:oleObj>
              </mc:Choice>
              <mc:Fallback>
                <p:oleObj name="Equation" r:id="rId6" imgW="469800" imgH="228600" progId="Equation.3">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70825" y="4329113"/>
                        <a:ext cx="660400" cy="320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6" name="Object 2"/>
          <p:cNvGraphicFramePr>
            <a:graphicFrameLocks noChangeAspect="1"/>
          </p:cNvGraphicFramePr>
          <p:nvPr/>
        </p:nvGraphicFramePr>
        <p:xfrm>
          <a:off x="3790950" y="4972050"/>
          <a:ext cx="660400" cy="320675"/>
        </p:xfrm>
        <a:graphic>
          <a:graphicData uri="http://schemas.openxmlformats.org/presentationml/2006/ole">
            <mc:AlternateContent xmlns:mc="http://schemas.openxmlformats.org/markup-compatibility/2006">
              <mc:Choice xmlns:v="urn:schemas-microsoft-com:vml" Requires="v">
                <p:oleObj spid="_x0000_s3248" name="Equation" r:id="rId7" imgW="469800" imgH="228600" progId="Equation.3">
                  <p:embed/>
                </p:oleObj>
              </mc:Choice>
              <mc:Fallback>
                <p:oleObj name="Equation" r:id="rId7" imgW="469800" imgH="228600"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0950" y="4972050"/>
                        <a:ext cx="660400" cy="320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7" name="Object 2"/>
          <p:cNvGraphicFramePr>
            <a:graphicFrameLocks noChangeAspect="1"/>
          </p:cNvGraphicFramePr>
          <p:nvPr/>
        </p:nvGraphicFramePr>
        <p:xfrm>
          <a:off x="4046538" y="5815013"/>
          <a:ext cx="1017587" cy="320675"/>
        </p:xfrm>
        <a:graphic>
          <a:graphicData uri="http://schemas.openxmlformats.org/presentationml/2006/ole">
            <mc:AlternateContent xmlns:mc="http://schemas.openxmlformats.org/markup-compatibility/2006">
              <mc:Choice xmlns:v="urn:schemas-microsoft-com:vml" Requires="v">
                <p:oleObj spid="_x0000_s3249" name="Equation" r:id="rId8" imgW="723600" imgH="228600" progId="Equation.3">
                  <p:embed/>
                </p:oleObj>
              </mc:Choice>
              <mc:Fallback>
                <p:oleObj name="Equation" r:id="rId8" imgW="723600" imgH="228600" progId="Equation.3">
                  <p:embed/>
                  <p:pic>
                    <p:nvPicPr>
                      <p:cNvPr id="0"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46538" y="5815013"/>
                        <a:ext cx="1017587" cy="320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9266" name="Rectangle 2"/>
          <p:cNvSpPr>
            <a:spLocks noGrp="1" noChangeArrowheads="1"/>
          </p:cNvSpPr>
          <p:nvPr>
            <p:ph type="title" idx="4294967295"/>
          </p:nvPr>
        </p:nvSpPr>
        <p:spPr/>
        <p:txBody>
          <a:bodyPr/>
          <a:lstStyle/>
          <a:p>
            <a:pPr>
              <a:defRPr/>
            </a:pPr>
            <a:r>
              <a:rPr lang="en-US" sz="2800" dirty="0" smtClean="0">
                <a:ea typeface="+mj-ea"/>
              </a:rPr>
              <a:t>Secondary Indices and Record Reallocation</a:t>
            </a:r>
            <a:endParaRPr lang="en-US" sz="2800" dirty="0">
              <a:ea typeface="+mj-ea"/>
            </a:endParaRPr>
          </a:p>
        </p:txBody>
      </p:sp>
      <p:sp>
        <p:nvSpPr>
          <p:cNvPr id="1419267" name="Rectangle 3"/>
          <p:cNvSpPr>
            <a:spLocks noGrp="1" noChangeArrowheads="1"/>
          </p:cNvSpPr>
          <p:nvPr>
            <p:ph type="body" idx="4294967295"/>
          </p:nvPr>
        </p:nvSpPr>
        <p:spPr>
          <a:xfrm>
            <a:off x="900113" y="1135063"/>
            <a:ext cx="7848600" cy="5116512"/>
          </a:xfrm>
        </p:spPr>
        <p:txBody>
          <a:bodyPr/>
          <a:lstStyle/>
          <a:p>
            <a:r>
              <a:rPr lang="en-US" sz="1800" dirty="0" smtClean="0"/>
              <a:t>In B+-tree file organization, may change the location of records even when the records have not been updated.  As an example, when a leaf node is split , a number of records are moved to a new node. </a:t>
            </a:r>
          </a:p>
          <a:p>
            <a:r>
              <a:rPr lang="en-US" sz="1800" dirty="0" smtClean="0"/>
              <a:t>In such cases, all secondary indices that store pointers to the relocated records would have to be updated (even key-values have not changed)</a:t>
            </a:r>
          </a:p>
          <a:p>
            <a:r>
              <a:rPr lang="en-US" sz="1800" dirty="0" smtClean="0"/>
              <a:t>Each leaf node may contain a fairly large number of records, and each of them may be in different locations on each secondary index. </a:t>
            </a:r>
          </a:p>
          <a:p>
            <a:r>
              <a:rPr lang="en-US" sz="1800" dirty="0" smtClean="0"/>
              <a:t>Thus a leaf-node split may require tens or even hundreds of I/O operations to update all affected secondary indices, making it a very expensive operation.</a:t>
            </a:r>
            <a:endParaRPr lang="en-US" sz="1800" b="1" dirty="0" smtClean="0"/>
          </a:p>
          <a:p>
            <a:r>
              <a:rPr lang="en-US" sz="1800" i="1" dirty="0" smtClean="0"/>
              <a:t>Solution</a:t>
            </a:r>
            <a:r>
              <a:rPr lang="en-US" sz="1800" dirty="0" smtClean="0"/>
              <a:t>: </a:t>
            </a:r>
            <a:r>
              <a:rPr lang="en-US" sz="1800" dirty="0" smtClean="0">
                <a:solidFill>
                  <a:srgbClr val="3366CC"/>
                </a:solidFill>
              </a:rPr>
              <a:t>use primary-index search key instead of record pointer in secondary index</a:t>
            </a:r>
          </a:p>
          <a:p>
            <a:pPr lvl="1"/>
            <a:r>
              <a:rPr lang="en-US" sz="1800" dirty="0" smtClean="0">
                <a:ea typeface="ＭＳ Ｐゴシック" pitchFamily="34" charset="-128"/>
              </a:rPr>
              <a:t>Extra traversal :use the secondary index to find the primary-index search-key values, and then the primary index to find the corresponding records.</a:t>
            </a:r>
          </a:p>
          <a:p>
            <a:pPr lvl="3"/>
            <a:r>
              <a:rPr lang="en-US" sz="1800" dirty="0" smtClean="0">
                <a:ea typeface="ＭＳ Ｐゴシック" pitchFamily="34" charset="-128"/>
              </a:rPr>
              <a:t>Higher cost for queries, but node splits are cheap</a:t>
            </a:r>
          </a:p>
          <a:p>
            <a:pPr lvl="2"/>
            <a:r>
              <a:rPr lang="en-US" sz="1800" dirty="0" smtClean="0">
                <a:ea typeface="ＭＳ Ｐゴシック" pitchFamily="34" charset="-128"/>
              </a:rPr>
              <a:t>Add record-id if primary-index search key is non-unique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19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192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192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192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19267">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1926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19267">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1926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82" name="Rectangle 2"/>
          <p:cNvSpPr>
            <a:spLocks noGrp="1" noChangeArrowheads="1"/>
          </p:cNvSpPr>
          <p:nvPr>
            <p:ph type="title"/>
          </p:nvPr>
        </p:nvSpPr>
        <p:spPr/>
        <p:txBody>
          <a:bodyPr/>
          <a:lstStyle/>
          <a:p>
            <a:pPr>
              <a:defRPr/>
            </a:pPr>
            <a:r>
              <a:rPr lang="en-US">
                <a:ea typeface="+mj-ea"/>
              </a:rPr>
              <a:t>Indexing Strings</a:t>
            </a:r>
          </a:p>
        </p:txBody>
      </p:sp>
      <p:sp>
        <p:nvSpPr>
          <p:cNvPr id="1402883" name="Rectangle 3"/>
          <p:cNvSpPr>
            <a:spLocks noGrp="1" noChangeArrowheads="1"/>
          </p:cNvSpPr>
          <p:nvPr>
            <p:ph type="body" idx="1"/>
          </p:nvPr>
        </p:nvSpPr>
        <p:spPr/>
        <p:txBody>
          <a:bodyPr/>
          <a:lstStyle/>
          <a:p>
            <a:r>
              <a:rPr lang="en-US" sz="2000" dirty="0" smtClean="0"/>
              <a:t>Creating B+-tree indices on string-valued attributes raises 2 problems: </a:t>
            </a:r>
          </a:p>
          <a:p>
            <a:pPr lvl="1"/>
            <a:r>
              <a:rPr lang="en-US" sz="1800" dirty="0" smtClean="0">
                <a:ea typeface="ＭＳ Ｐゴシック" pitchFamily="34" charset="-128"/>
              </a:rPr>
              <a:t>1. strings can be of variable length </a:t>
            </a:r>
          </a:p>
          <a:p>
            <a:pPr lvl="1"/>
            <a:r>
              <a:rPr lang="en-US" sz="1800" dirty="0" smtClean="0">
                <a:ea typeface="ＭＳ Ｐゴシック" pitchFamily="34" charset="-128"/>
              </a:rPr>
              <a:t>2. strings can be long, leading to a low </a:t>
            </a:r>
            <a:r>
              <a:rPr lang="en-US" sz="1800" dirty="0" err="1" smtClean="0">
                <a:ea typeface="ＭＳ Ｐゴシック" pitchFamily="34" charset="-128"/>
              </a:rPr>
              <a:t>fanout</a:t>
            </a:r>
            <a:r>
              <a:rPr lang="en-US" sz="1800" dirty="0" smtClean="0">
                <a:ea typeface="ＭＳ Ｐゴシック" pitchFamily="34" charset="-128"/>
              </a:rPr>
              <a:t> and a correspondingly increased tree height.</a:t>
            </a:r>
          </a:p>
          <a:p>
            <a:r>
              <a:rPr lang="en-US" sz="2000" dirty="0" smtClean="0">
                <a:ea typeface="ＭＳ Ｐゴシック" pitchFamily="34" charset="-128"/>
              </a:rPr>
              <a:t>Thus space utilization as criterion for splitting, not number of pointers</a:t>
            </a:r>
          </a:p>
          <a:p>
            <a:r>
              <a:rPr lang="en-US" sz="2000" dirty="0"/>
              <a:t>The </a:t>
            </a:r>
            <a:r>
              <a:rPr lang="en-US" sz="2000" dirty="0" err="1"/>
              <a:t>fanout</a:t>
            </a:r>
            <a:r>
              <a:rPr lang="en-US" sz="2000" dirty="0"/>
              <a:t> of nodes can be increased by using a technique called </a:t>
            </a:r>
            <a:r>
              <a:rPr lang="en-US" sz="2000" b="1" dirty="0"/>
              <a:t>prefix compression</a:t>
            </a:r>
            <a:r>
              <a:rPr lang="en-US" sz="2000" dirty="0" smtClean="0"/>
              <a:t>.</a:t>
            </a:r>
          </a:p>
          <a:p>
            <a:pPr lvl="1"/>
            <a:r>
              <a:rPr lang="en-US" sz="1600" dirty="0" smtClean="0"/>
              <a:t> </a:t>
            </a:r>
            <a:r>
              <a:rPr lang="en-US" sz="2000" dirty="0" smtClean="0">
                <a:ea typeface="ＭＳ Ｐゴシック" pitchFamily="34" charset="-128"/>
              </a:rPr>
              <a:t>Key values at internal nodes can be prefixes of full key</a:t>
            </a:r>
          </a:p>
          <a:p>
            <a:pPr lvl="2"/>
            <a:r>
              <a:rPr lang="en-US" sz="1800" dirty="0" smtClean="0">
                <a:ea typeface="ＭＳ Ｐゴシック" pitchFamily="34" charset="-128"/>
              </a:rPr>
              <a:t>Keep enough characters to distinguish entries in the </a:t>
            </a:r>
            <a:r>
              <a:rPr lang="en-US" sz="1800" dirty="0" err="1" smtClean="0">
                <a:ea typeface="ＭＳ Ｐゴシック" pitchFamily="34" charset="-128"/>
              </a:rPr>
              <a:t>subtrees</a:t>
            </a:r>
            <a:r>
              <a:rPr lang="en-US" sz="1800" dirty="0" smtClean="0">
                <a:ea typeface="ＭＳ Ｐゴシック" pitchFamily="34" charset="-128"/>
              </a:rPr>
              <a:t> separated by the key value</a:t>
            </a:r>
          </a:p>
          <a:p>
            <a:pPr lvl="3"/>
            <a:r>
              <a:rPr lang="en-US" sz="1800" dirty="0" smtClean="0">
                <a:ea typeface="ＭＳ Ｐゴシック" pitchFamily="34" charset="-128"/>
              </a:rPr>
              <a:t>E.g. “Silas” and “</a:t>
            </a:r>
            <a:r>
              <a:rPr lang="en-US" sz="1800" dirty="0" err="1" smtClean="0">
                <a:ea typeface="ＭＳ Ｐゴシック" pitchFamily="34" charset="-128"/>
              </a:rPr>
              <a:t>Silberschatz</a:t>
            </a:r>
            <a:r>
              <a:rPr lang="en-US" sz="1800" dirty="0" smtClean="0">
                <a:ea typeface="ＭＳ Ｐゴシック" pitchFamily="34" charset="-128"/>
              </a:rPr>
              <a:t>” can be separated by “</a:t>
            </a:r>
            <a:r>
              <a:rPr lang="en-US" sz="1800" dirty="0" err="1" smtClean="0">
                <a:ea typeface="ＭＳ Ｐゴシック" pitchFamily="34" charset="-128"/>
              </a:rPr>
              <a:t>Silb</a:t>
            </a:r>
            <a:r>
              <a:rPr lang="en-US" sz="1800" dirty="0" smtClean="0">
                <a:ea typeface="ＭＳ Ｐゴシック" pitchFamily="34" charset="-128"/>
              </a:rPr>
              <a:t>”</a:t>
            </a:r>
          </a:p>
          <a:p>
            <a:pPr lvl="1"/>
            <a:r>
              <a:rPr lang="en-US" sz="1800" dirty="0" smtClean="0">
                <a:ea typeface="ＭＳ Ｐゴシック" pitchFamily="34" charset="-128"/>
              </a:rPr>
              <a:t>Keys in leaf node can be compressed by sharing common prefixes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0288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02883">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0288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p:txBody>
          <a:bodyPr/>
          <a:lstStyle/>
          <a:p>
            <a:pPr>
              <a:defRPr/>
            </a:pPr>
            <a:r>
              <a:rPr lang="en-US">
                <a:ea typeface="+mj-ea"/>
              </a:rPr>
              <a:t>B-Tree Index Files</a:t>
            </a:r>
          </a:p>
        </p:txBody>
      </p:sp>
      <p:sp>
        <p:nvSpPr>
          <p:cNvPr id="64515" name="Rectangle 3"/>
          <p:cNvSpPr>
            <a:spLocks noChangeArrowheads="1"/>
          </p:cNvSpPr>
          <p:nvPr/>
        </p:nvSpPr>
        <p:spPr bwMode="auto">
          <a:xfrm>
            <a:off x="900113" y="1135063"/>
            <a:ext cx="7737475" cy="2212975"/>
          </a:xfrm>
          <a:prstGeom prst="rect">
            <a:avLst/>
          </a:prstGeom>
          <a:noFill/>
          <a:ln w="9525">
            <a:noFill/>
            <a:miter lim="800000"/>
            <a:headEnd/>
            <a:tailEnd/>
          </a:ln>
        </p:spPr>
        <p:txBody>
          <a:bodyPr/>
          <a:lstStyle/>
          <a:p>
            <a:pPr marL="342900" indent="-342900">
              <a:spcBef>
                <a:spcPct val="35000"/>
              </a:spcBef>
              <a:buClr>
                <a:schemeClr val="tx2"/>
              </a:buClr>
              <a:buSzPct val="90000"/>
              <a:buFont typeface="Monotype Sorts" charset="2"/>
              <a:buChar char="n"/>
            </a:pPr>
            <a:r>
              <a:rPr kumimoji="1" lang="en-US" sz="1800"/>
              <a:t>Similar to B+-tree, but B-tree allows search-key values to appear only once; eliminates redundant storage of search keys.</a:t>
            </a:r>
          </a:p>
          <a:p>
            <a:pPr marL="342900" indent="-342900">
              <a:spcBef>
                <a:spcPct val="35000"/>
              </a:spcBef>
              <a:buClr>
                <a:schemeClr val="tx2"/>
              </a:buClr>
              <a:buSzPct val="90000"/>
              <a:buFont typeface="Monotype Sorts" charset="2"/>
              <a:buChar char="n"/>
            </a:pPr>
            <a:r>
              <a:rPr kumimoji="1" lang="en-US" sz="1800"/>
              <a:t>Search keys in nonleaf nodes appear nowhere else in the B-tree; an additional pointer field for each search key in a nonleaf node must be included.</a:t>
            </a:r>
          </a:p>
          <a:p>
            <a:pPr marL="342900" indent="-342900">
              <a:spcBef>
                <a:spcPct val="35000"/>
              </a:spcBef>
              <a:buClr>
                <a:schemeClr val="tx2"/>
              </a:buClr>
              <a:buSzPct val="90000"/>
              <a:buFont typeface="Monotype Sorts" charset="2"/>
              <a:buChar char="n"/>
            </a:pPr>
            <a:r>
              <a:rPr kumimoji="1" lang="en-US" sz="1800"/>
              <a:t>Generalized B-tree leaf node</a:t>
            </a:r>
            <a:br>
              <a:rPr kumimoji="1" lang="en-US" sz="1800"/>
            </a:br>
            <a:r>
              <a:rPr kumimoji="1" lang="en-US" sz="1800"/>
              <a:t/>
            </a:r>
            <a:br>
              <a:rPr kumimoji="1" lang="en-US" sz="1800"/>
            </a:br>
            <a:endParaRPr kumimoji="1" lang="en-US" sz="1800"/>
          </a:p>
        </p:txBody>
      </p:sp>
      <p:sp>
        <p:nvSpPr>
          <p:cNvPr id="64516" name="Rectangle 4"/>
          <p:cNvSpPr>
            <a:spLocks noGrp="1" noChangeArrowheads="1"/>
          </p:cNvSpPr>
          <p:nvPr>
            <p:ph type="body" idx="1"/>
          </p:nvPr>
        </p:nvSpPr>
        <p:spPr>
          <a:xfrm>
            <a:off x="900113" y="5364163"/>
            <a:ext cx="7497762" cy="781050"/>
          </a:xfrm>
          <a:noFill/>
        </p:spPr>
        <p:txBody>
          <a:bodyPr/>
          <a:lstStyle/>
          <a:p>
            <a:pPr>
              <a:lnSpc>
                <a:spcPct val="90000"/>
              </a:lnSpc>
            </a:pPr>
            <a:r>
              <a:rPr lang="en-US" sz="1800" smtClean="0"/>
              <a:t>Nonleaf node – pointers B</a:t>
            </a:r>
            <a:r>
              <a:rPr lang="en-US" sz="1800" baseline="-25000" smtClean="0"/>
              <a:t>i</a:t>
            </a:r>
            <a:r>
              <a:rPr lang="en-US" sz="1800" smtClean="0"/>
              <a:t> are the bucket or file record pointers.</a:t>
            </a:r>
            <a:br>
              <a:rPr lang="en-US" sz="1800" smtClean="0"/>
            </a:br>
            <a:endParaRPr lang="en-US" sz="1800" smtClean="0"/>
          </a:p>
        </p:txBody>
      </p:sp>
      <p:pic>
        <p:nvPicPr>
          <p:cNvPr id="64517" name="Picture 7"/>
          <p:cNvPicPr>
            <a:picLocks noChangeAspect="1" noChangeArrowheads="1"/>
          </p:cNvPicPr>
          <p:nvPr/>
        </p:nvPicPr>
        <p:blipFill>
          <a:blip r:embed="rId3"/>
          <a:srcRect/>
          <a:stretch>
            <a:fillRect/>
          </a:stretch>
        </p:blipFill>
        <p:spPr bwMode="auto">
          <a:xfrm>
            <a:off x="1284288" y="3424238"/>
            <a:ext cx="7669212" cy="19288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6978" name="Rectangle 2"/>
          <p:cNvSpPr>
            <a:spLocks noGrp="1" noChangeArrowheads="1"/>
          </p:cNvSpPr>
          <p:nvPr>
            <p:ph type="title"/>
          </p:nvPr>
        </p:nvSpPr>
        <p:spPr/>
        <p:txBody>
          <a:bodyPr/>
          <a:lstStyle/>
          <a:p>
            <a:pPr>
              <a:defRPr/>
            </a:pPr>
            <a:r>
              <a:rPr lang="en-US">
                <a:ea typeface="+mj-ea"/>
              </a:rPr>
              <a:t>B-Tree Index File Example</a:t>
            </a:r>
          </a:p>
        </p:txBody>
      </p:sp>
      <p:sp>
        <p:nvSpPr>
          <p:cNvPr id="65539" name="Text Box 4"/>
          <p:cNvSpPr>
            <a:spLocks noGrp="1" noChangeArrowheads="1"/>
          </p:cNvSpPr>
          <p:nvPr>
            <p:ph type="body" idx="1"/>
          </p:nvPr>
        </p:nvSpPr>
        <p:spPr>
          <a:xfrm>
            <a:off x="390525" y="3862388"/>
            <a:ext cx="7848600" cy="463550"/>
          </a:xfrm>
          <a:noFill/>
        </p:spPr>
        <p:txBody>
          <a:bodyPr/>
          <a:lstStyle/>
          <a:p>
            <a:pPr>
              <a:spcBef>
                <a:spcPct val="0"/>
              </a:spcBef>
              <a:buClrTx/>
              <a:buSzTx/>
              <a:buFontTx/>
              <a:buNone/>
            </a:pPr>
            <a:r>
              <a:rPr kumimoji="0" lang="en-US" sz="1800" smtClean="0"/>
              <a:t>B-tree (above) and B+-tree (below) on same data</a:t>
            </a:r>
          </a:p>
        </p:txBody>
      </p:sp>
      <p:pic>
        <p:nvPicPr>
          <p:cNvPr id="65540" name="Picture 6"/>
          <p:cNvPicPr>
            <a:picLocks noChangeAspect="1" noChangeArrowheads="1"/>
          </p:cNvPicPr>
          <p:nvPr/>
        </p:nvPicPr>
        <p:blipFill>
          <a:blip r:embed="rId3"/>
          <a:srcRect/>
          <a:stretch>
            <a:fillRect/>
          </a:stretch>
        </p:blipFill>
        <p:spPr bwMode="auto">
          <a:xfrm>
            <a:off x="388938" y="1262063"/>
            <a:ext cx="8475662" cy="2241550"/>
          </a:xfrm>
          <a:prstGeom prst="rect">
            <a:avLst/>
          </a:prstGeom>
          <a:noFill/>
          <a:ln w="9525">
            <a:noFill/>
            <a:miter lim="800000"/>
            <a:headEnd/>
            <a:tailEnd/>
          </a:ln>
        </p:spPr>
      </p:pic>
      <p:pic>
        <p:nvPicPr>
          <p:cNvPr id="65541" name="Picture 5"/>
          <p:cNvPicPr>
            <a:picLocks noChangeAspect="1" noChangeArrowheads="1"/>
          </p:cNvPicPr>
          <p:nvPr/>
        </p:nvPicPr>
        <p:blipFill>
          <a:blip r:embed="rId4"/>
          <a:srcRect b="59256"/>
          <a:stretch>
            <a:fillRect/>
          </a:stretch>
        </p:blipFill>
        <p:spPr bwMode="auto">
          <a:xfrm>
            <a:off x="260350" y="4289425"/>
            <a:ext cx="8648700" cy="1958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9026" name="Rectangle 2"/>
          <p:cNvSpPr>
            <a:spLocks noGrp="1" noChangeArrowheads="1"/>
          </p:cNvSpPr>
          <p:nvPr>
            <p:ph type="title"/>
          </p:nvPr>
        </p:nvSpPr>
        <p:spPr/>
        <p:txBody>
          <a:bodyPr/>
          <a:lstStyle/>
          <a:p>
            <a:pPr>
              <a:defRPr/>
            </a:pPr>
            <a:r>
              <a:rPr lang="en-US">
                <a:ea typeface="+mj-ea"/>
              </a:rPr>
              <a:t>B-Tree Index Files (Cont.)</a:t>
            </a:r>
          </a:p>
        </p:txBody>
      </p:sp>
      <p:sp>
        <p:nvSpPr>
          <p:cNvPr id="66563" name="Rectangle 3"/>
          <p:cNvSpPr>
            <a:spLocks noGrp="1" noChangeArrowheads="1"/>
          </p:cNvSpPr>
          <p:nvPr>
            <p:ph type="body" idx="1"/>
          </p:nvPr>
        </p:nvSpPr>
        <p:spPr>
          <a:xfrm>
            <a:off x="900113" y="1135063"/>
            <a:ext cx="8118475" cy="4545012"/>
          </a:xfrm>
        </p:spPr>
        <p:txBody>
          <a:bodyPr/>
          <a:lstStyle/>
          <a:p>
            <a:r>
              <a:rPr lang="en-US" sz="1800" dirty="0" smtClean="0"/>
              <a:t>Advantages of B-Tree indices:</a:t>
            </a:r>
          </a:p>
          <a:p>
            <a:pPr lvl="1"/>
            <a:r>
              <a:rPr lang="en-US" sz="1800" dirty="0" smtClean="0">
                <a:ea typeface="ＭＳ Ｐゴシック" pitchFamily="34" charset="-128"/>
              </a:rPr>
              <a:t>May use less tree nodes than a corresponding B</a:t>
            </a:r>
            <a:r>
              <a:rPr lang="en-US" sz="1800" baseline="30000" dirty="0" smtClean="0">
                <a:ea typeface="ＭＳ Ｐゴシック" pitchFamily="34" charset="-128"/>
              </a:rPr>
              <a:t>+</a:t>
            </a:r>
            <a:r>
              <a:rPr lang="en-US" sz="1800" dirty="0" smtClean="0">
                <a:ea typeface="ＭＳ Ｐゴシック" pitchFamily="34" charset="-128"/>
              </a:rPr>
              <a:t>-Tree.</a:t>
            </a:r>
          </a:p>
          <a:p>
            <a:pPr lvl="1"/>
            <a:r>
              <a:rPr lang="en-US" sz="1800" dirty="0" smtClean="0">
                <a:ea typeface="ＭＳ Ｐゴシック" pitchFamily="34" charset="-128"/>
              </a:rPr>
              <a:t>Sometimes possible to find search-key value before reaching leaf node.</a:t>
            </a:r>
          </a:p>
          <a:p>
            <a:r>
              <a:rPr lang="en-US" sz="1800" dirty="0" smtClean="0"/>
              <a:t>Disadvantages of B-Tree indices:</a:t>
            </a:r>
          </a:p>
          <a:p>
            <a:pPr lvl="1"/>
            <a:r>
              <a:rPr lang="en-US" sz="1800" dirty="0" smtClean="0">
                <a:ea typeface="ＭＳ Ｐゴシック" pitchFamily="34" charset="-128"/>
              </a:rPr>
              <a:t>Only small fraction of all search-key values are found early </a:t>
            </a:r>
          </a:p>
          <a:p>
            <a:pPr lvl="1"/>
            <a:r>
              <a:rPr lang="en-US" sz="1800" dirty="0" smtClean="0">
                <a:ea typeface="ＭＳ Ｐゴシック" pitchFamily="34" charset="-128"/>
              </a:rPr>
              <a:t>Non-leaf nodes are larger, so fan-out is reduced.  Thus, B-Trees typically have greater depth than corresponding B</a:t>
            </a:r>
            <a:r>
              <a:rPr lang="en-US" sz="1800" baseline="30000" dirty="0" smtClean="0">
                <a:ea typeface="ＭＳ Ｐゴシック" pitchFamily="34" charset="-128"/>
              </a:rPr>
              <a:t>+</a:t>
            </a:r>
            <a:r>
              <a:rPr lang="en-US" sz="1800" dirty="0" smtClean="0">
                <a:ea typeface="ＭＳ Ｐゴシック" pitchFamily="34" charset="-128"/>
              </a:rPr>
              <a:t>-Tree</a:t>
            </a:r>
          </a:p>
          <a:p>
            <a:pPr lvl="1"/>
            <a:r>
              <a:rPr lang="en-US" sz="1800" dirty="0" smtClean="0">
                <a:ea typeface="ＭＳ Ｐゴシック" pitchFamily="34" charset="-128"/>
              </a:rPr>
              <a:t>Insertion and deletion more complicated than in B</a:t>
            </a:r>
            <a:r>
              <a:rPr lang="en-US" sz="1800" baseline="30000" dirty="0" smtClean="0">
                <a:ea typeface="ＭＳ Ｐゴシック" pitchFamily="34" charset="-128"/>
              </a:rPr>
              <a:t>+</a:t>
            </a:r>
            <a:r>
              <a:rPr lang="en-US" sz="1800" dirty="0" smtClean="0">
                <a:ea typeface="ＭＳ Ｐゴシック" pitchFamily="34" charset="-128"/>
              </a:rPr>
              <a:t>-Trees </a:t>
            </a:r>
          </a:p>
          <a:p>
            <a:pPr lvl="1"/>
            <a:r>
              <a:rPr lang="en-US" sz="1800" dirty="0" smtClean="0">
                <a:ea typeface="ＭＳ Ｐゴシック" pitchFamily="34" charset="-128"/>
              </a:rPr>
              <a:t>Implementation is harder than B</a:t>
            </a:r>
            <a:r>
              <a:rPr lang="en-US" sz="1800" baseline="30000" dirty="0" smtClean="0">
                <a:ea typeface="ＭＳ Ｐゴシック" pitchFamily="34" charset="-128"/>
              </a:rPr>
              <a:t>+</a:t>
            </a:r>
            <a:r>
              <a:rPr lang="en-US" sz="1800" dirty="0" smtClean="0">
                <a:ea typeface="ＭＳ Ｐゴシック" pitchFamily="34" charset="-128"/>
              </a:rPr>
              <a:t>-Trees.</a:t>
            </a:r>
          </a:p>
          <a:p>
            <a:r>
              <a:rPr lang="en-US" sz="1800" dirty="0" smtClean="0"/>
              <a:t>Typically, advantages of B-Trees </a:t>
            </a:r>
            <a:r>
              <a:rPr lang="en-US" sz="1800" b="1" dirty="0" smtClean="0"/>
              <a:t>do not</a:t>
            </a:r>
            <a:r>
              <a:rPr lang="en-US" sz="1800" dirty="0" smtClean="0"/>
              <a:t> out weigh disadvantages. </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9026" name="Rectangle 2"/>
          <p:cNvSpPr>
            <a:spLocks noGrp="1" noChangeArrowheads="1"/>
          </p:cNvSpPr>
          <p:nvPr>
            <p:ph type="title"/>
          </p:nvPr>
        </p:nvSpPr>
        <p:spPr/>
        <p:txBody>
          <a:bodyPr/>
          <a:lstStyle/>
          <a:p>
            <a:pPr>
              <a:defRPr/>
            </a:pPr>
            <a:r>
              <a:rPr lang="en-US" dirty="0">
                <a:effectLst/>
              </a:rPr>
              <a:t>B+ Tree vs. B </a:t>
            </a:r>
            <a:r>
              <a:rPr lang="en-US" dirty="0" smtClean="0">
                <a:effectLst/>
              </a:rPr>
              <a:t>Tree</a:t>
            </a:r>
            <a:endParaRPr lang="en-US" dirty="0">
              <a:ea typeface="+mj-ea"/>
            </a:endParaRPr>
          </a:p>
        </p:txBody>
      </p:sp>
      <p:graphicFrame>
        <p:nvGraphicFramePr>
          <p:cNvPr id="2" name="Table 1"/>
          <p:cNvGraphicFramePr>
            <a:graphicFrameLocks noGrp="1"/>
          </p:cNvGraphicFramePr>
          <p:nvPr>
            <p:extLst>
              <p:ext uri="{D42A27DB-BD31-4B8C-83A1-F6EECF244321}">
                <p14:modId xmlns:p14="http://schemas.microsoft.com/office/powerpoint/2010/main" val="3796928321"/>
              </p:ext>
            </p:extLst>
          </p:nvPr>
        </p:nvGraphicFramePr>
        <p:xfrm>
          <a:off x="836578" y="1198418"/>
          <a:ext cx="7480570" cy="4967701"/>
        </p:xfrm>
        <a:graphic>
          <a:graphicData uri="http://schemas.openxmlformats.org/drawingml/2006/table">
            <a:tbl>
              <a:tblPr/>
              <a:tblGrid>
                <a:gridCol w="3740285"/>
                <a:gridCol w="3740285"/>
              </a:tblGrid>
              <a:tr h="345893">
                <a:tc>
                  <a:txBody>
                    <a:bodyPr/>
                    <a:lstStyle/>
                    <a:p>
                      <a:pPr algn="ctr" fontAlgn="t"/>
                      <a:r>
                        <a:rPr lang="en-US" sz="1800" b="1" dirty="0">
                          <a:effectLst/>
                        </a:rPr>
                        <a:t>B + Tree</a:t>
                      </a:r>
                      <a:endParaRPr lang="en-US" sz="1800" dirty="0">
                        <a:effectLst/>
                      </a:endParaRPr>
                    </a:p>
                  </a:txBody>
                  <a:tcPr marL="44906" marR="44906" marT="44906" marB="44906">
                    <a:lnL w="12700" cap="flat" cmpd="sng" algn="ctr">
                      <a:solidFill>
                        <a:srgbClr val="6034CA"/>
                      </a:solidFill>
                      <a:prstDash val="solid"/>
                      <a:round/>
                      <a:headEnd type="none" w="med" len="med"/>
                      <a:tailEnd type="none" w="med" len="med"/>
                    </a:lnL>
                    <a:lnR w="12700" cap="flat" cmpd="sng" algn="ctr">
                      <a:solidFill>
                        <a:srgbClr val="9034CA"/>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800" b="1" dirty="0">
                          <a:effectLst/>
                        </a:rPr>
                        <a:t>B Tree</a:t>
                      </a:r>
                      <a:endParaRPr lang="en-US" sz="1800" dirty="0">
                        <a:effectLst/>
                      </a:endParaRPr>
                    </a:p>
                  </a:txBody>
                  <a:tcPr marL="44906" marR="44906" marT="44906" marB="44906">
                    <a:lnL w="12700" cap="flat" cmpd="sng" algn="ctr">
                      <a:solidFill>
                        <a:srgbClr val="9034CA"/>
                      </a:solidFill>
                      <a:prstDash val="solid"/>
                      <a:round/>
                      <a:headEnd type="none" w="med" len="med"/>
                      <a:tailEnd type="none" w="med" len="med"/>
                    </a:lnL>
                    <a:lnR w="12700" cap="flat" cmpd="sng" algn="ctr">
                      <a:solidFill>
                        <a:srgbClr val="0034CA"/>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tr>
              <a:tr h="598678">
                <a:tc>
                  <a:txBody>
                    <a:bodyPr/>
                    <a:lstStyle/>
                    <a:p>
                      <a:pPr algn="l" fontAlgn="t"/>
                      <a:r>
                        <a:rPr lang="en-US" sz="1800" dirty="0">
                          <a:effectLst/>
                        </a:rPr>
                        <a:t>Search keys can be repeated.</a:t>
                      </a:r>
                    </a:p>
                  </a:txBody>
                  <a:tcPr marL="44906" marR="44906" marT="44906" marB="44906">
                    <a:lnL w="12700" cap="flat" cmpd="sng" algn="ctr">
                      <a:solidFill>
                        <a:srgbClr val="0035CA"/>
                      </a:solidFill>
                      <a:prstDash val="solid"/>
                      <a:round/>
                      <a:headEnd type="none" w="med" len="med"/>
                      <a:tailEnd type="none" w="med" len="med"/>
                    </a:lnL>
                    <a:lnR w="12700" cap="flat" cmpd="sng" algn="ctr">
                      <a:solidFill>
                        <a:srgbClr val="6034CA"/>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effectLst/>
                        </a:rPr>
                        <a:t>Search keys cannot be redundant.</a:t>
                      </a:r>
                    </a:p>
                  </a:txBody>
                  <a:tcPr marL="44906" marR="44906" marT="44906" marB="44906">
                    <a:lnL w="12700" cap="flat" cmpd="sng" algn="ctr">
                      <a:solidFill>
                        <a:srgbClr val="6034CA"/>
                      </a:solidFill>
                      <a:prstDash val="solid"/>
                      <a:round/>
                      <a:headEnd type="none" w="med" len="med"/>
                      <a:tailEnd type="none" w="med" len="med"/>
                    </a:lnL>
                    <a:lnR w="12700" cap="flat" cmpd="sng" algn="ctr">
                      <a:solidFill>
                        <a:srgbClr val="C034CA"/>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r>
              <a:tr h="851464">
                <a:tc>
                  <a:txBody>
                    <a:bodyPr/>
                    <a:lstStyle/>
                    <a:p>
                      <a:pPr algn="l" fontAlgn="t"/>
                      <a:r>
                        <a:rPr lang="en-US" sz="1800">
                          <a:effectLst/>
                        </a:rPr>
                        <a:t>Data is only saved on the leaf nodes.</a:t>
                      </a:r>
                    </a:p>
                  </a:txBody>
                  <a:tcPr marL="44906" marR="44906" marT="44906" marB="44906">
                    <a:lnL w="12700" cap="flat" cmpd="sng" algn="ctr">
                      <a:solidFill>
                        <a:srgbClr val="1034CA"/>
                      </a:solidFill>
                      <a:prstDash val="solid"/>
                      <a:round/>
                      <a:headEnd type="none" w="med" len="med"/>
                      <a:tailEnd type="none" w="med" len="med"/>
                    </a:lnL>
                    <a:lnR w="12700" cap="flat" cmpd="sng" algn="ctr">
                      <a:solidFill>
                        <a:srgbClr val="2034CA"/>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effectLst/>
                        </a:rPr>
                        <a:t>Both leaf nodes and internal nodes can store data</a:t>
                      </a:r>
                    </a:p>
                  </a:txBody>
                  <a:tcPr marL="44906" marR="44906" marT="44906" marB="44906">
                    <a:lnL w="12700" cap="flat" cmpd="sng" algn="ctr">
                      <a:solidFill>
                        <a:srgbClr val="2034CA"/>
                      </a:solidFill>
                      <a:prstDash val="solid"/>
                      <a:round/>
                      <a:headEnd type="none" w="med" len="med"/>
                      <a:tailEnd type="none" w="med" len="med"/>
                    </a:lnL>
                    <a:lnR w="12700" cap="flat" cmpd="sng" algn="ctr">
                      <a:solidFill>
                        <a:srgbClr val="C034CA"/>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tr>
              <a:tr h="1032770">
                <a:tc>
                  <a:txBody>
                    <a:bodyPr/>
                    <a:lstStyle/>
                    <a:p>
                      <a:pPr algn="l" fontAlgn="t"/>
                      <a:r>
                        <a:rPr lang="en-US" sz="1800">
                          <a:effectLst/>
                        </a:rPr>
                        <a:t>Data stored on the leaf node makes the search more accurate and faster.</a:t>
                      </a:r>
                    </a:p>
                  </a:txBody>
                  <a:tcPr marL="44906" marR="44906" marT="44906" marB="44906">
                    <a:lnL w="12700" cap="flat" cmpd="sng" algn="ctr">
                      <a:solidFill>
                        <a:srgbClr val="0034CA"/>
                      </a:solidFill>
                      <a:prstDash val="solid"/>
                      <a:round/>
                      <a:headEnd type="none" w="med" len="med"/>
                      <a:tailEnd type="none" w="med" len="med"/>
                    </a:lnL>
                    <a:lnR w="12700" cap="flat" cmpd="sng" algn="ctr">
                      <a:solidFill>
                        <a:srgbClr val="F034CA"/>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effectLst/>
                        </a:rPr>
                        <a:t>Searching is slow due to data stored on Leaf and internal nodes.</a:t>
                      </a:r>
                    </a:p>
                  </a:txBody>
                  <a:tcPr marL="44906" marR="44906" marT="44906" marB="44906">
                    <a:lnL w="12700" cap="flat" cmpd="sng" algn="ctr">
                      <a:solidFill>
                        <a:srgbClr val="F034CA"/>
                      </a:solidFill>
                      <a:prstDash val="solid"/>
                      <a:round/>
                      <a:headEnd type="none" w="med" len="med"/>
                      <a:tailEnd type="none" w="med" len="med"/>
                    </a:lnL>
                    <a:lnR w="12700" cap="flat" cmpd="sng" algn="ctr">
                      <a:solidFill>
                        <a:srgbClr val="C034CA"/>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r>
              <a:tr h="1269193">
                <a:tc>
                  <a:txBody>
                    <a:bodyPr/>
                    <a:lstStyle/>
                    <a:p>
                      <a:pPr algn="l" fontAlgn="t"/>
                      <a:r>
                        <a:rPr lang="en-US" sz="1800" dirty="0">
                          <a:effectLst/>
                        </a:rPr>
                        <a:t>Deletion is not difficult as an element is only removed from a leaf node.</a:t>
                      </a:r>
                    </a:p>
                  </a:txBody>
                  <a:tcPr marL="44906" marR="44906" marT="44906" marB="44906">
                    <a:lnL w="12700" cap="flat" cmpd="sng" algn="ctr">
                      <a:solidFill>
                        <a:srgbClr val="0035CA"/>
                      </a:solidFill>
                      <a:prstDash val="solid"/>
                      <a:round/>
                      <a:headEnd type="none" w="med" len="med"/>
                      <a:tailEnd type="none" w="med" len="med"/>
                    </a:lnL>
                    <a:lnR w="12700" cap="flat" cmpd="sng" algn="ctr">
                      <a:solidFill>
                        <a:srgbClr val="200C5A"/>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dirty="0">
                          <a:effectLst/>
                        </a:rPr>
                        <a:t>Deletion of elements is a complicated and time-consuming process.</a:t>
                      </a:r>
                    </a:p>
                  </a:txBody>
                  <a:tcPr marL="44906" marR="44906" marT="44906" marB="44906">
                    <a:lnL w="12700" cap="flat" cmpd="sng" algn="ctr">
                      <a:solidFill>
                        <a:srgbClr val="200C5A"/>
                      </a:solidFill>
                      <a:prstDash val="solid"/>
                      <a:round/>
                      <a:headEnd type="none" w="med" len="med"/>
                      <a:tailEnd type="none" w="med" len="med"/>
                    </a:lnL>
                    <a:lnR w="12700" cap="flat" cmpd="sng" algn="ctr">
                      <a:solidFill>
                        <a:srgbClr val="C034CA"/>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tr>
              <a:tr h="851464">
                <a:tc>
                  <a:txBody>
                    <a:bodyPr/>
                    <a:lstStyle/>
                    <a:p>
                      <a:pPr algn="l" fontAlgn="t"/>
                      <a:r>
                        <a:rPr lang="en-US" sz="1800">
                          <a:effectLst/>
                        </a:rPr>
                        <a:t>Linked leaf nodes make the search efficient and quick.</a:t>
                      </a:r>
                    </a:p>
                  </a:txBody>
                  <a:tcPr marL="44906" marR="44906" marT="44906" marB="44906">
                    <a:lnL w="12700" cap="flat" cmpd="sng" algn="ctr">
                      <a:solidFill>
                        <a:srgbClr val="1034CA"/>
                      </a:solidFill>
                      <a:prstDash val="solid"/>
                      <a:round/>
                      <a:headEnd type="none" w="med" len="med"/>
                      <a:tailEnd type="none" w="med" len="med"/>
                    </a:lnL>
                    <a:lnR w="12700" cap="flat" cmpd="sng" algn="ctr">
                      <a:solidFill>
                        <a:srgbClr val="B034CA"/>
                      </a:solidFill>
                      <a:prstDash val="solid"/>
                      <a:round/>
                      <a:headEnd type="none" w="med" len="med"/>
                      <a:tailEnd type="none" w="med" len="med"/>
                    </a:lnR>
                    <a:lnT w="6350" cap="flat" cmpd="sng" algn="ctr">
                      <a:solidFill>
                        <a:srgbClr val="DDDDDD"/>
                      </a:solidFill>
                      <a:prstDash val="solid"/>
                      <a:round/>
                      <a:headEnd type="none" w="med" len="med"/>
                      <a:tailEnd type="none" w="med" len="med"/>
                    </a:lnT>
                    <a:lnB w="12700" cap="flat" cmpd="sng" algn="ctr">
                      <a:solidFill>
                        <a:srgbClr val="9030CA"/>
                      </a:solidFill>
                      <a:prstDash val="solid"/>
                      <a:round/>
                      <a:headEnd type="none" w="med" len="med"/>
                      <a:tailEnd type="none" w="med" len="med"/>
                    </a:lnB>
                    <a:solidFill>
                      <a:srgbClr val="FFFFFF"/>
                    </a:solidFill>
                  </a:tcPr>
                </a:tc>
                <a:tc>
                  <a:txBody>
                    <a:bodyPr/>
                    <a:lstStyle/>
                    <a:p>
                      <a:pPr algn="l" fontAlgn="t"/>
                      <a:r>
                        <a:rPr lang="en-US" sz="1800" dirty="0">
                          <a:effectLst/>
                        </a:rPr>
                        <a:t>You cannot link leaf nodes.</a:t>
                      </a:r>
                    </a:p>
                  </a:txBody>
                  <a:tcPr marL="44906" marR="44906" marT="44906" marB="44906">
                    <a:lnL w="12700" cap="flat" cmpd="sng" algn="ctr">
                      <a:solidFill>
                        <a:srgbClr val="B034CA"/>
                      </a:solidFill>
                      <a:prstDash val="solid"/>
                      <a:round/>
                      <a:headEnd type="none" w="med" len="med"/>
                      <a:tailEnd type="none" w="med" len="med"/>
                    </a:lnL>
                    <a:lnR w="12700" cap="flat" cmpd="sng" algn="ctr">
                      <a:solidFill>
                        <a:srgbClr val="C034CA"/>
                      </a:solidFill>
                      <a:prstDash val="solid"/>
                      <a:round/>
                      <a:headEnd type="none" w="med" len="med"/>
                      <a:tailEnd type="none" w="med" len="med"/>
                    </a:lnR>
                    <a:lnT w="6350" cap="flat" cmpd="sng" algn="ctr">
                      <a:solidFill>
                        <a:srgbClr val="DDDDDD"/>
                      </a:solidFill>
                      <a:prstDash val="solid"/>
                      <a:round/>
                      <a:headEnd type="none" w="med" len="med"/>
                      <a:tailEnd type="none" w="med" len="med"/>
                    </a:lnT>
                    <a:lnB w="12700" cap="flat" cmpd="sng" algn="ctr">
                      <a:solidFill>
                        <a:srgbClr val="2034CA"/>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11260725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874" name="Rectangle 2"/>
          <p:cNvSpPr>
            <a:spLocks noGrp="1" noChangeArrowheads="1"/>
          </p:cNvSpPr>
          <p:nvPr>
            <p:ph type="title"/>
          </p:nvPr>
        </p:nvSpPr>
        <p:spPr/>
        <p:txBody>
          <a:bodyPr/>
          <a:lstStyle/>
          <a:p>
            <a:pPr>
              <a:defRPr/>
            </a:pPr>
            <a:r>
              <a:rPr lang="en-US">
                <a:ea typeface="+mj-ea"/>
              </a:rPr>
              <a:t>Ordered Indices</a:t>
            </a:r>
          </a:p>
        </p:txBody>
      </p:sp>
      <p:sp>
        <p:nvSpPr>
          <p:cNvPr id="1103875" name="Rectangle 3"/>
          <p:cNvSpPr>
            <a:spLocks noGrp="1" noChangeArrowheads="1"/>
          </p:cNvSpPr>
          <p:nvPr>
            <p:ph type="body" idx="1"/>
          </p:nvPr>
        </p:nvSpPr>
        <p:spPr>
          <a:xfrm>
            <a:off x="633413" y="1139825"/>
            <a:ext cx="7996237" cy="5197475"/>
          </a:xfrm>
        </p:spPr>
        <p:txBody>
          <a:bodyPr/>
          <a:lstStyle/>
          <a:p>
            <a:r>
              <a:rPr lang="en-US" sz="1800" dirty="0" smtClean="0"/>
              <a:t>To gain fast random access to records in a file, an index structure is used. </a:t>
            </a:r>
          </a:p>
          <a:p>
            <a:r>
              <a:rPr lang="en-US" sz="1800" dirty="0" smtClean="0"/>
              <a:t>Each index structure is associated with a particular search key.</a:t>
            </a:r>
          </a:p>
          <a:p>
            <a:r>
              <a:rPr lang="en-US" sz="1800" dirty="0" smtClean="0"/>
              <a:t>The records in the indexed file may themselves be stored in some sorted order.</a:t>
            </a:r>
          </a:p>
          <a:p>
            <a:r>
              <a:rPr lang="en-US" sz="1800" dirty="0" smtClean="0"/>
              <a:t>A file may have several indices, on different search keys.</a:t>
            </a:r>
          </a:p>
          <a:p>
            <a:r>
              <a:rPr lang="en-US" sz="1800" dirty="0" smtClean="0"/>
              <a:t>In an </a:t>
            </a:r>
            <a:r>
              <a:rPr lang="en-US" sz="1800" b="1" dirty="0" smtClean="0">
                <a:solidFill>
                  <a:srgbClr val="000099"/>
                </a:solidFill>
              </a:rPr>
              <a:t>ordered index</a:t>
            </a:r>
            <a:r>
              <a:rPr lang="en-US" sz="1800" b="1" dirty="0" smtClean="0"/>
              <a:t>, </a:t>
            </a:r>
            <a:r>
              <a:rPr lang="en-US" sz="1800" dirty="0" smtClean="0"/>
              <a:t>index entries are stored sorted on the search key value.  E.g., author catalog in library.</a:t>
            </a:r>
          </a:p>
          <a:p>
            <a:r>
              <a:rPr lang="en-US" sz="1800" b="1" dirty="0" smtClean="0">
                <a:solidFill>
                  <a:srgbClr val="000099"/>
                </a:solidFill>
              </a:rPr>
              <a:t>Primary index</a:t>
            </a:r>
            <a:r>
              <a:rPr lang="en-US" sz="1800" b="1" dirty="0" smtClean="0"/>
              <a:t>: </a:t>
            </a:r>
            <a:r>
              <a:rPr lang="en-US" sz="1800" dirty="0" smtClean="0"/>
              <a:t>If the file containing the records is sequentially ordered, a </a:t>
            </a:r>
            <a:r>
              <a:rPr lang="en-US" sz="1800" b="1" dirty="0" smtClean="0">
                <a:solidFill>
                  <a:srgbClr val="000099"/>
                </a:solidFill>
              </a:rPr>
              <a:t>Primary index</a:t>
            </a:r>
            <a:r>
              <a:rPr lang="en-US" sz="1800" dirty="0" smtClean="0"/>
              <a:t> is an index whose search key also defines the sequential order of the file.</a:t>
            </a:r>
          </a:p>
          <a:p>
            <a:pPr lvl="1"/>
            <a:r>
              <a:rPr lang="en-US" sz="1800" dirty="0" smtClean="0">
                <a:ea typeface="ＭＳ Ｐゴシック" pitchFamily="34" charset="-128"/>
              </a:rPr>
              <a:t>Also called </a:t>
            </a:r>
            <a:r>
              <a:rPr lang="en-US" sz="1800" b="1" dirty="0" smtClean="0">
                <a:solidFill>
                  <a:srgbClr val="000099"/>
                </a:solidFill>
                <a:ea typeface="ＭＳ Ｐゴシック" pitchFamily="34" charset="-128"/>
              </a:rPr>
              <a:t>clustering index</a:t>
            </a:r>
            <a:endParaRPr lang="en-US" sz="1800" dirty="0" smtClean="0">
              <a:solidFill>
                <a:srgbClr val="000099"/>
              </a:solidFill>
              <a:ea typeface="ＭＳ Ｐゴシック" pitchFamily="34" charset="-128"/>
            </a:endParaRPr>
          </a:p>
          <a:p>
            <a:pPr lvl="1"/>
            <a:r>
              <a:rPr lang="en-US" sz="1800" dirty="0" smtClean="0">
                <a:ea typeface="ＭＳ Ｐゴシック" pitchFamily="34" charset="-128"/>
              </a:rPr>
              <a:t>The search key of a clustering index is often the primary key, although that is </a:t>
            </a:r>
            <a:r>
              <a:rPr lang="en-US" sz="1800" b="1" dirty="0" smtClean="0">
                <a:ea typeface="ＭＳ Ｐゴシック" pitchFamily="34" charset="-128"/>
              </a:rPr>
              <a:t>NOT</a:t>
            </a:r>
            <a:r>
              <a:rPr lang="en-US" sz="1800" dirty="0" smtClean="0">
                <a:ea typeface="ＭＳ Ｐゴシック" pitchFamily="34" charset="-128"/>
              </a:rPr>
              <a:t> necessarily so.</a:t>
            </a:r>
          </a:p>
          <a:p>
            <a:r>
              <a:rPr lang="en-US" sz="1800" b="1" dirty="0" smtClean="0">
                <a:solidFill>
                  <a:srgbClr val="000099"/>
                </a:solidFill>
              </a:rPr>
              <a:t>Secondary index</a:t>
            </a:r>
            <a:r>
              <a:rPr lang="en-US" sz="1800" dirty="0" smtClean="0"/>
              <a:t>:</a:t>
            </a:r>
            <a:r>
              <a:rPr lang="en-US" sz="1800" b="1" dirty="0" smtClean="0"/>
              <a:t> </a:t>
            </a:r>
            <a:r>
              <a:rPr lang="en-US" sz="1800" dirty="0" smtClean="0"/>
              <a:t>an index whose search key specifies an order different from the sequential order of the file.  Also called  </a:t>
            </a:r>
            <a:r>
              <a:rPr lang="en-US" sz="1800" b="1" dirty="0" smtClean="0">
                <a:solidFill>
                  <a:srgbClr val="000099"/>
                </a:solidFill>
              </a:rPr>
              <a:t>non-clustering index</a:t>
            </a:r>
            <a:r>
              <a:rPr lang="en-US" sz="1800" b="1" dirty="0" smtClean="0"/>
              <a:t>.</a:t>
            </a:r>
            <a:endParaRPr lang="en-US" sz="1800" dirty="0" smtClean="0"/>
          </a:p>
          <a:p>
            <a:r>
              <a:rPr lang="en-US" sz="1800" b="1" dirty="0" smtClean="0">
                <a:solidFill>
                  <a:srgbClr val="000099"/>
                </a:solidFill>
              </a:rPr>
              <a:t>Index-sequential file</a:t>
            </a:r>
            <a:r>
              <a:rPr lang="en-US" sz="1800" b="1" dirty="0" smtClean="0"/>
              <a:t>:</a:t>
            </a:r>
            <a:r>
              <a:rPr lang="en-US" sz="1800" dirty="0" smtClean="0"/>
              <a:t> ordered sequential file with a primary index.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0387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0387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0387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0387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0387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0387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0387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0387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0387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0387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1314" name="Rectangle 2"/>
          <p:cNvSpPr>
            <a:spLocks noGrp="1" noChangeArrowheads="1"/>
          </p:cNvSpPr>
          <p:nvPr>
            <p:ph type="ctrTitle"/>
          </p:nvPr>
        </p:nvSpPr>
        <p:spPr/>
        <p:txBody>
          <a:bodyPr/>
          <a:lstStyle/>
          <a:p>
            <a:pPr>
              <a:defRPr/>
            </a:pPr>
            <a:r>
              <a:rPr lang="en-US">
                <a:ea typeface="+mj-ea"/>
              </a:rPr>
              <a:t>Hashing</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3" name="Rectangle 16"/>
          <p:cNvSpPr>
            <a:spLocks noChangeArrowheads="1"/>
          </p:cNvSpPr>
          <p:nvPr/>
        </p:nvSpPr>
        <p:spPr bwMode="auto">
          <a:xfrm>
            <a:off x="0" y="423863"/>
            <a:ext cx="9144000" cy="457200"/>
          </a:xfrm>
          <a:prstGeom prst="rect">
            <a:avLst/>
          </a:prstGeom>
          <a:noFill/>
          <a:ln w="9525">
            <a:noFill/>
            <a:miter lim="800000"/>
            <a:headEnd/>
            <a:tailEnd/>
          </a:ln>
        </p:spPr>
        <p:txBody>
          <a:bodyPr wrap="none" anchor="ctr">
            <a:spAutoFit/>
          </a:bodyPr>
          <a:lstStyle/>
          <a:p>
            <a:endParaRPr lang="en-US"/>
          </a:p>
        </p:txBody>
      </p:sp>
      <p:graphicFrame>
        <p:nvGraphicFramePr>
          <p:cNvPr id="2" name="Diagram 1"/>
          <p:cNvGraphicFramePr/>
          <p:nvPr/>
        </p:nvGraphicFramePr>
        <p:xfrm>
          <a:off x="1255713" y="1801813"/>
          <a:ext cx="6851650" cy="39846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2"/>
          <p:cNvSpPr txBox="1">
            <a:spLocks noChangeArrowheads="1"/>
          </p:cNvSpPr>
          <p:nvPr/>
        </p:nvSpPr>
        <p:spPr bwMode="auto">
          <a:xfrm>
            <a:off x="768350" y="117475"/>
            <a:ext cx="8077200" cy="609600"/>
          </a:xfrm>
          <a:prstGeom prst="rect">
            <a:avLst/>
          </a:prstGeom>
          <a:noFill/>
          <a:ln w="9525">
            <a:noFill/>
            <a:miter lim="800000"/>
            <a:headEnd/>
            <a:tailEnd/>
          </a:ln>
        </p:spPr>
        <p:txBody>
          <a:bodyPr anchor="b"/>
          <a:lstStyle/>
          <a:p>
            <a:pPr algn="ctr">
              <a:defRPr/>
            </a:pPr>
            <a:r>
              <a:rPr kumimoji="1" lang="en-US" sz="3200" b="1" kern="0" dirty="0">
                <a:solidFill>
                  <a:schemeClr val="tx2"/>
                </a:solidFill>
                <a:effectLst>
                  <a:outerShdw blurRad="38100" dist="38100" dir="2700000" algn="tl">
                    <a:srgbClr val="DDDDDD"/>
                  </a:outerShdw>
                </a:effectLst>
                <a:latin typeface="+mj-lt"/>
                <a:ea typeface="+mj-ea"/>
                <a:cs typeface="+mj-cs"/>
              </a:rPr>
              <a:t>Classification of Hashing</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62" name="Rectangle 2"/>
          <p:cNvSpPr>
            <a:spLocks noGrp="1" noChangeArrowheads="1"/>
          </p:cNvSpPr>
          <p:nvPr>
            <p:ph type="title"/>
          </p:nvPr>
        </p:nvSpPr>
        <p:spPr/>
        <p:txBody>
          <a:bodyPr/>
          <a:lstStyle/>
          <a:p>
            <a:pPr>
              <a:defRPr/>
            </a:pPr>
            <a:r>
              <a:rPr lang="en-US" dirty="0">
                <a:ea typeface="+mj-ea"/>
              </a:rPr>
              <a:t>Static Hashing</a:t>
            </a:r>
          </a:p>
        </p:txBody>
      </p:sp>
      <p:sp>
        <p:nvSpPr>
          <p:cNvPr id="68611" name="Rectangle 3"/>
          <p:cNvSpPr>
            <a:spLocks noGrp="1" noChangeArrowheads="1"/>
          </p:cNvSpPr>
          <p:nvPr>
            <p:ph type="body" idx="1"/>
          </p:nvPr>
        </p:nvSpPr>
        <p:spPr>
          <a:xfrm>
            <a:off x="831850" y="1182688"/>
            <a:ext cx="7437438" cy="4767262"/>
          </a:xfrm>
        </p:spPr>
        <p:txBody>
          <a:bodyPr/>
          <a:lstStyle/>
          <a:p>
            <a:r>
              <a:rPr lang="en-US" sz="2000" smtClean="0"/>
              <a:t>One disadvantage of sequential file organization is that we must access an index structure to locate data, or must use binary search, and that results in more I/O operations. </a:t>
            </a:r>
          </a:p>
          <a:p>
            <a:r>
              <a:rPr lang="en-US" sz="2000" smtClean="0"/>
              <a:t>File organizations based on the technique of </a:t>
            </a:r>
            <a:r>
              <a:rPr lang="en-US" sz="2000" b="1" smtClean="0">
                <a:solidFill>
                  <a:srgbClr val="000099"/>
                </a:solidFill>
              </a:rPr>
              <a:t>hashing</a:t>
            </a:r>
            <a:r>
              <a:rPr lang="en-US" sz="2000" b="1" smtClean="0"/>
              <a:t> </a:t>
            </a:r>
            <a:r>
              <a:rPr lang="en-US" sz="2000" smtClean="0"/>
              <a:t>allow us to avoid accessing an index structure. Hashing also provides a way of constructing indices.</a:t>
            </a:r>
          </a:p>
          <a:p>
            <a:r>
              <a:rPr lang="en-US" sz="2000" smtClean="0"/>
              <a:t>A </a:t>
            </a:r>
            <a:r>
              <a:rPr lang="en-US" sz="2000" b="1" smtClean="0">
                <a:solidFill>
                  <a:srgbClr val="3366CC"/>
                </a:solidFill>
              </a:rPr>
              <a:t>bucket</a:t>
            </a:r>
            <a:r>
              <a:rPr lang="en-US" sz="2000" smtClean="0"/>
              <a:t> is a unit of storage containing one or more records. A bucket is typically a disk block but could be chosen to be smaller or larger than a disk block. </a:t>
            </a:r>
          </a:p>
          <a:p>
            <a:r>
              <a:rPr lang="en-US" sz="2000" smtClean="0"/>
              <a:t>In a </a:t>
            </a:r>
            <a:r>
              <a:rPr lang="en-US" sz="2000" b="1" smtClean="0">
                <a:solidFill>
                  <a:srgbClr val="3366CC"/>
                </a:solidFill>
              </a:rPr>
              <a:t>hash file organization</a:t>
            </a:r>
            <a:r>
              <a:rPr lang="en-US" sz="2000" smtClean="0"/>
              <a:t> we obtain the bucket of a record directly from its search-key value using a </a:t>
            </a:r>
            <a:r>
              <a:rPr lang="en-US" sz="2000" b="1" smtClean="0">
                <a:solidFill>
                  <a:srgbClr val="3366CC"/>
                </a:solidFill>
              </a:rPr>
              <a:t>hash</a:t>
            </a:r>
            <a:r>
              <a:rPr lang="en-US" sz="2000" smtClean="0">
                <a:solidFill>
                  <a:srgbClr val="3366CC"/>
                </a:solidFill>
              </a:rPr>
              <a:t> </a:t>
            </a:r>
            <a:r>
              <a:rPr lang="en-US" sz="2000" b="1" smtClean="0">
                <a:solidFill>
                  <a:srgbClr val="3366CC"/>
                </a:solidFill>
              </a:rPr>
              <a:t>function</a:t>
            </a:r>
            <a:r>
              <a:rPr lang="en-US" sz="2000" b="1" smtClean="0">
                <a:solidFill>
                  <a:schemeClr val="tx2"/>
                </a:solidFill>
              </a:rPr>
              <a:t>.</a:t>
            </a:r>
            <a:endParaRPr lang="en-US" sz="2000" smtClean="0">
              <a:solidFill>
                <a:schemeClr val="tx2"/>
              </a:solidFill>
            </a:endParaRPr>
          </a:p>
          <a:p>
            <a:r>
              <a:rPr lang="en-US" sz="2000" smtClean="0"/>
              <a:t>Hash function </a:t>
            </a:r>
            <a:r>
              <a:rPr lang="en-US" sz="2000" i="1" smtClean="0"/>
              <a:t>h</a:t>
            </a:r>
            <a:r>
              <a:rPr lang="en-US" sz="2000" smtClean="0"/>
              <a:t> is a function from the set of all search-key values </a:t>
            </a:r>
            <a:r>
              <a:rPr lang="en-US" sz="2000" i="1" smtClean="0"/>
              <a:t>K</a:t>
            </a:r>
            <a:r>
              <a:rPr lang="en-US" sz="2000" smtClean="0"/>
              <a:t> to the set of all bucket addresses </a:t>
            </a:r>
            <a:r>
              <a:rPr lang="en-US" sz="2000" i="1" smtClean="0"/>
              <a:t>B.</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62" name="Rectangle 2"/>
          <p:cNvSpPr>
            <a:spLocks noGrp="1" noChangeArrowheads="1"/>
          </p:cNvSpPr>
          <p:nvPr>
            <p:ph type="title"/>
          </p:nvPr>
        </p:nvSpPr>
        <p:spPr/>
        <p:txBody>
          <a:bodyPr/>
          <a:lstStyle/>
          <a:p>
            <a:pPr>
              <a:defRPr/>
            </a:pPr>
            <a:r>
              <a:rPr lang="en-US" dirty="0">
                <a:ea typeface="+mj-ea"/>
              </a:rPr>
              <a:t>Static Hashing</a:t>
            </a:r>
          </a:p>
        </p:txBody>
      </p:sp>
      <p:sp>
        <p:nvSpPr>
          <p:cNvPr id="69635" name="Rectangle 3"/>
          <p:cNvSpPr>
            <a:spLocks noGrp="1" noChangeArrowheads="1"/>
          </p:cNvSpPr>
          <p:nvPr>
            <p:ph type="body" idx="1"/>
          </p:nvPr>
        </p:nvSpPr>
        <p:spPr>
          <a:xfrm>
            <a:off x="831850" y="1182688"/>
            <a:ext cx="7762875" cy="5133975"/>
          </a:xfrm>
        </p:spPr>
        <p:txBody>
          <a:bodyPr/>
          <a:lstStyle/>
          <a:p>
            <a:r>
              <a:rPr lang="en-US" sz="2000" smtClean="0"/>
              <a:t>Hash function is used to locate records for access, insertion as well as deletion.</a:t>
            </a:r>
          </a:p>
          <a:p>
            <a:r>
              <a:rPr lang="en-US" sz="2000" smtClean="0"/>
              <a:t>To </a:t>
            </a:r>
            <a:r>
              <a:rPr lang="en-US" sz="2000" b="1" smtClean="0">
                <a:solidFill>
                  <a:srgbClr val="000099"/>
                </a:solidFill>
              </a:rPr>
              <a:t>insert</a:t>
            </a:r>
            <a:r>
              <a:rPr lang="en-US" sz="2000" smtClean="0"/>
              <a:t> a record with search key </a:t>
            </a:r>
            <a:r>
              <a:rPr lang="en-US" sz="2000" i="1" smtClean="0"/>
              <a:t>K</a:t>
            </a:r>
            <a:r>
              <a:rPr lang="en-US" sz="2000" i="1" baseline="-25000" smtClean="0"/>
              <a:t>i</a:t>
            </a:r>
            <a:r>
              <a:rPr lang="en-US" sz="2000" i="1" smtClean="0"/>
              <a:t>, </a:t>
            </a:r>
            <a:r>
              <a:rPr lang="en-US" sz="2000" smtClean="0"/>
              <a:t>we compute </a:t>
            </a:r>
            <a:r>
              <a:rPr lang="en-US" sz="2000" i="1" smtClean="0"/>
              <a:t>h(K</a:t>
            </a:r>
            <a:r>
              <a:rPr lang="en-US" sz="2000" i="1" baseline="-25000" smtClean="0"/>
              <a:t>i</a:t>
            </a:r>
            <a:r>
              <a:rPr lang="en-US" sz="2000" i="1" smtClean="0"/>
              <a:t> )</a:t>
            </a:r>
            <a:r>
              <a:rPr lang="en-US" sz="2000" smtClean="0"/>
              <a:t>, which gives the address of the bucket for that record. Assuming there is space in the bucket, the record is stored in that bucket.</a:t>
            </a:r>
          </a:p>
          <a:p>
            <a:r>
              <a:rPr lang="en-US" sz="2000" smtClean="0"/>
              <a:t>To perform a </a:t>
            </a:r>
            <a:r>
              <a:rPr lang="en-US" sz="2000" b="1" smtClean="0">
                <a:solidFill>
                  <a:srgbClr val="000099"/>
                </a:solidFill>
              </a:rPr>
              <a:t>lookup</a:t>
            </a:r>
            <a:r>
              <a:rPr lang="en-US" sz="2000" smtClean="0"/>
              <a:t> on a search-key value </a:t>
            </a:r>
            <a:r>
              <a:rPr lang="en-US" sz="2000" i="1" smtClean="0"/>
              <a:t>K</a:t>
            </a:r>
            <a:r>
              <a:rPr lang="en-US" sz="2000" i="1" baseline="-25000" smtClean="0"/>
              <a:t>i</a:t>
            </a:r>
            <a:r>
              <a:rPr lang="en-US" sz="2000" i="1" smtClean="0"/>
              <a:t> </a:t>
            </a:r>
            <a:r>
              <a:rPr lang="en-US" sz="2000" smtClean="0"/>
              <a:t>, we simply compute</a:t>
            </a:r>
            <a:r>
              <a:rPr lang="en-US" sz="2000" i="1" smtClean="0"/>
              <a:t> h(K</a:t>
            </a:r>
            <a:r>
              <a:rPr lang="en-US" sz="2000" i="1" baseline="-25000" smtClean="0"/>
              <a:t>i</a:t>
            </a:r>
            <a:r>
              <a:rPr lang="en-US" sz="2000" i="1" smtClean="0"/>
              <a:t> ), </a:t>
            </a:r>
            <a:r>
              <a:rPr lang="en-US" sz="2000" smtClean="0"/>
              <a:t>then search the bucket with that address. </a:t>
            </a:r>
          </a:p>
          <a:p>
            <a:r>
              <a:rPr lang="en-US" sz="2000" smtClean="0"/>
              <a:t>Records with different search-key values may be mapped to the same bucket; thus entire bucket has to be searched sequentially to locate a record. </a:t>
            </a:r>
          </a:p>
          <a:p>
            <a:r>
              <a:rPr lang="en-US" sz="2000" smtClean="0"/>
              <a:t>Suppose that two search keys, </a:t>
            </a:r>
            <a:r>
              <a:rPr lang="en-US" sz="2000" i="1" smtClean="0"/>
              <a:t>K</a:t>
            </a:r>
            <a:r>
              <a:rPr lang="en-US" sz="2000" i="1" baseline="-25000" smtClean="0"/>
              <a:t>5</a:t>
            </a:r>
            <a:r>
              <a:rPr lang="en-US" sz="2000" i="1" smtClean="0"/>
              <a:t> </a:t>
            </a:r>
            <a:r>
              <a:rPr lang="en-US" sz="2000" smtClean="0"/>
              <a:t>and K</a:t>
            </a:r>
            <a:r>
              <a:rPr lang="en-US" sz="2000" baseline="-25000" smtClean="0"/>
              <a:t>7</a:t>
            </a:r>
            <a:r>
              <a:rPr lang="en-US" sz="2000" smtClean="0"/>
              <a:t>, have the same hash value; that is, h(K</a:t>
            </a:r>
            <a:r>
              <a:rPr lang="en-US" sz="2000" baseline="-25000" smtClean="0"/>
              <a:t>5</a:t>
            </a:r>
            <a:r>
              <a:rPr lang="en-US" sz="2000" smtClean="0"/>
              <a:t>) = h(K</a:t>
            </a:r>
            <a:r>
              <a:rPr lang="en-US" sz="2000" baseline="-25000" smtClean="0"/>
              <a:t>7</a:t>
            </a:r>
            <a:r>
              <a:rPr lang="en-US" sz="2000" smtClean="0"/>
              <a:t>). If we perform a lookup on K</a:t>
            </a:r>
            <a:r>
              <a:rPr lang="en-US" sz="2000" baseline="-25000" smtClean="0"/>
              <a:t>5</a:t>
            </a:r>
            <a:r>
              <a:rPr lang="en-US" sz="2000" smtClean="0"/>
              <a:t>, the bucket h(K</a:t>
            </a:r>
            <a:r>
              <a:rPr lang="en-US" sz="2000" baseline="-25000" smtClean="0"/>
              <a:t>5</a:t>
            </a:r>
            <a:r>
              <a:rPr lang="en-US" sz="2000" smtClean="0"/>
              <a:t>) contains records with search-key values K</a:t>
            </a:r>
            <a:r>
              <a:rPr lang="en-US" sz="2000" baseline="-25000" smtClean="0"/>
              <a:t>5</a:t>
            </a:r>
            <a:r>
              <a:rPr lang="en-US" sz="2000" smtClean="0"/>
              <a:t> and records with search-key values </a:t>
            </a:r>
            <a:r>
              <a:rPr lang="en-US" sz="2000" i="1" smtClean="0"/>
              <a:t>K</a:t>
            </a:r>
            <a:r>
              <a:rPr lang="en-US" sz="2000" i="1" baseline="-25000" smtClean="0"/>
              <a:t>7</a:t>
            </a:r>
            <a:r>
              <a:rPr lang="en-US" sz="2000" i="1" smtClean="0"/>
              <a:t>. </a:t>
            </a:r>
            <a:r>
              <a:rPr lang="en-US" sz="2000" smtClean="0"/>
              <a:t>Thus, we have to check the search-key value of every record in the bucket to verify that the record is one that we want.</a:t>
            </a:r>
          </a:p>
          <a:p>
            <a:pPr>
              <a:buFont typeface="Monotype Sorts" charset="2"/>
              <a:buNone/>
            </a:pPr>
            <a:endParaRPr lang="en-US" sz="1800" smtClean="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62" name="Rectangle 2"/>
          <p:cNvSpPr>
            <a:spLocks noGrp="1" noChangeArrowheads="1"/>
          </p:cNvSpPr>
          <p:nvPr>
            <p:ph type="title"/>
          </p:nvPr>
        </p:nvSpPr>
        <p:spPr/>
        <p:txBody>
          <a:bodyPr/>
          <a:lstStyle/>
          <a:p>
            <a:pPr>
              <a:defRPr/>
            </a:pPr>
            <a:r>
              <a:rPr lang="en-US" dirty="0">
                <a:ea typeface="+mj-ea"/>
              </a:rPr>
              <a:t>Static Hashing</a:t>
            </a:r>
          </a:p>
        </p:txBody>
      </p:sp>
      <p:sp>
        <p:nvSpPr>
          <p:cNvPr id="70659" name="Rectangle 3"/>
          <p:cNvSpPr>
            <a:spLocks noGrp="1" noChangeArrowheads="1"/>
          </p:cNvSpPr>
          <p:nvPr>
            <p:ph type="body" idx="1"/>
          </p:nvPr>
        </p:nvSpPr>
        <p:spPr>
          <a:xfrm>
            <a:off x="831850" y="1182688"/>
            <a:ext cx="7762875" cy="5133975"/>
          </a:xfrm>
        </p:spPr>
        <p:txBody>
          <a:bodyPr/>
          <a:lstStyle/>
          <a:p>
            <a:r>
              <a:rPr lang="en-US" sz="2000" b="1" smtClean="0">
                <a:solidFill>
                  <a:srgbClr val="000099"/>
                </a:solidFill>
              </a:rPr>
              <a:t>Deletion</a:t>
            </a:r>
            <a:r>
              <a:rPr lang="en-US" sz="2000" smtClean="0"/>
              <a:t> is equally straightforward. If the search-key value of the record to be deleted is </a:t>
            </a:r>
            <a:r>
              <a:rPr lang="en-US" sz="2000" i="1" smtClean="0"/>
              <a:t>K</a:t>
            </a:r>
            <a:r>
              <a:rPr lang="en-US" sz="2000" i="1" baseline="-25000" smtClean="0"/>
              <a:t>i</a:t>
            </a:r>
            <a:r>
              <a:rPr lang="en-US" sz="2000" i="1" smtClean="0"/>
              <a:t>, </a:t>
            </a:r>
            <a:r>
              <a:rPr lang="en-US" sz="2000" smtClean="0"/>
              <a:t>we compute </a:t>
            </a:r>
            <a:r>
              <a:rPr lang="en-US" sz="2000" i="1" smtClean="0"/>
              <a:t>h(K</a:t>
            </a:r>
            <a:r>
              <a:rPr lang="en-US" sz="2000" i="1" baseline="-25000" smtClean="0"/>
              <a:t>i</a:t>
            </a:r>
            <a:r>
              <a:rPr lang="en-US" sz="2000" i="1" smtClean="0"/>
              <a:t> )</a:t>
            </a:r>
            <a:r>
              <a:rPr lang="en-US" sz="2000" smtClean="0"/>
              <a:t>, then search the corresponding bucket for that record, and delete the record from the bucket.</a:t>
            </a:r>
          </a:p>
          <a:p>
            <a:r>
              <a:rPr lang="en-US" sz="2000" smtClean="0"/>
              <a:t>Hashing can be used for two different purposes. In a </a:t>
            </a:r>
            <a:r>
              <a:rPr lang="en-US" sz="2000" b="1" smtClean="0">
                <a:solidFill>
                  <a:srgbClr val="000099"/>
                </a:solidFill>
              </a:rPr>
              <a:t>hash file organization</a:t>
            </a:r>
            <a:r>
              <a:rPr lang="en-US" sz="2000" b="1" smtClean="0"/>
              <a:t>, </a:t>
            </a:r>
            <a:r>
              <a:rPr lang="en-US" sz="2000" smtClean="0"/>
              <a:t>we obtain the address of the disk block containing a desired record directly by computing a function on the search-key value of the record. </a:t>
            </a:r>
          </a:p>
          <a:p>
            <a:r>
              <a:rPr lang="en-US" sz="2000" smtClean="0"/>
              <a:t>In a </a:t>
            </a:r>
            <a:r>
              <a:rPr lang="en-US" sz="2000" b="1" smtClean="0">
                <a:solidFill>
                  <a:srgbClr val="000099"/>
                </a:solidFill>
              </a:rPr>
              <a:t>hash index organization</a:t>
            </a:r>
            <a:r>
              <a:rPr lang="en-US" sz="2000" b="1" smtClean="0"/>
              <a:t> </a:t>
            </a:r>
            <a:r>
              <a:rPr lang="en-US" sz="2000" smtClean="0"/>
              <a:t>we organize the search keys, with their associated pointers, into a hash file structure.</a:t>
            </a:r>
          </a:p>
          <a:p>
            <a:endParaRPr lang="en-US" sz="1800" smtClean="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5410" name="Rectangle 2"/>
          <p:cNvSpPr>
            <a:spLocks noGrp="1" noChangeArrowheads="1"/>
          </p:cNvSpPr>
          <p:nvPr>
            <p:ph type="title"/>
          </p:nvPr>
        </p:nvSpPr>
        <p:spPr>
          <a:xfrm>
            <a:off x="509588" y="180975"/>
            <a:ext cx="8358187" cy="457200"/>
          </a:xfrm>
        </p:spPr>
        <p:txBody>
          <a:bodyPr/>
          <a:lstStyle/>
          <a:p>
            <a:pPr>
              <a:defRPr/>
            </a:pPr>
            <a:r>
              <a:rPr lang="en-US">
                <a:ea typeface="+mj-ea"/>
              </a:rPr>
              <a:t>Example of Hash File Organization</a:t>
            </a:r>
          </a:p>
        </p:txBody>
      </p:sp>
      <p:sp>
        <p:nvSpPr>
          <p:cNvPr id="71683" name="Rectangle 3"/>
          <p:cNvSpPr>
            <a:spLocks noGrp="1" noChangeArrowheads="1"/>
          </p:cNvSpPr>
          <p:nvPr>
            <p:ph type="body" idx="1"/>
          </p:nvPr>
        </p:nvSpPr>
        <p:spPr>
          <a:xfrm>
            <a:off x="900112" y="2328863"/>
            <a:ext cx="7776959" cy="4114800"/>
          </a:xfrm>
        </p:spPr>
        <p:txBody>
          <a:bodyPr/>
          <a:lstStyle/>
          <a:p>
            <a:r>
              <a:rPr lang="en-US" sz="1800" dirty="0" smtClean="0"/>
              <a:t>There are </a:t>
            </a:r>
            <a:r>
              <a:rPr lang="en-US" sz="1800" dirty="0"/>
              <a:t>8</a:t>
            </a:r>
            <a:r>
              <a:rPr lang="en-US" sz="1800" dirty="0" smtClean="0"/>
              <a:t> buckets,</a:t>
            </a:r>
          </a:p>
          <a:p>
            <a:r>
              <a:rPr lang="en-US" sz="1800" dirty="0" smtClean="0"/>
              <a:t>The representation of the </a:t>
            </a:r>
            <a:r>
              <a:rPr lang="en-US" sz="1800" i="1" dirty="0" err="1" smtClean="0"/>
              <a:t>i</a:t>
            </a:r>
            <a:r>
              <a:rPr lang="en-US" sz="1800" dirty="0" err="1" smtClean="0"/>
              <a:t>th</a:t>
            </a:r>
            <a:r>
              <a:rPr lang="en-US" sz="1800" dirty="0" smtClean="0"/>
              <a:t> character is assumed to be the integer </a:t>
            </a:r>
            <a:r>
              <a:rPr lang="en-US" sz="1800" i="1" dirty="0" smtClean="0"/>
              <a:t>i.</a:t>
            </a:r>
            <a:endParaRPr lang="en-US" sz="1800" dirty="0" smtClean="0"/>
          </a:p>
          <a:p>
            <a:r>
              <a:rPr lang="en-US" sz="1800" dirty="0" smtClean="0"/>
              <a:t>The hash function returns the sum of the representations of the characters modulo </a:t>
            </a:r>
            <a:r>
              <a:rPr lang="en-US" sz="1800" dirty="0"/>
              <a:t>8</a:t>
            </a:r>
            <a:endParaRPr lang="en-US" sz="1800" dirty="0" smtClean="0"/>
          </a:p>
          <a:p>
            <a:pPr lvl="1"/>
            <a:r>
              <a:rPr lang="en-US" sz="1800" dirty="0" smtClean="0">
                <a:ea typeface="ＭＳ Ｐゴシック" pitchFamily="34" charset="-128"/>
              </a:rPr>
              <a:t>E.g. h(Music) = 1        h(History) = 2   </a:t>
            </a:r>
            <a:br>
              <a:rPr lang="en-US" sz="1800" dirty="0" smtClean="0">
                <a:ea typeface="ＭＳ Ｐゴシック" pitchFamily="34" charset="-128"/>
              </a:rPr>
            </a:br>
            <a:r>
              <a:rPr lang="en-US" sz="1800" dirty="0" smtClean="0">
                <a:ea typeface="ＭＳ Ｐゴシック" pitchFamily="34" charset="-128"/>
              </a:rPr>
              <a:t>        h(Physics) =  3   h(Elec. Eng.) = 3</a:t>
            </a:r>
          </a:p>
        </p:txBody>
      </p:sp>
      <p:sp>
        <p:nvSpPr>
          <p:cNvPr id="71684" name="Text Box 4"/>
          <p:cNvSpPr txBox="1">
            <a:spLocks noChangeArrowheads="1"/>
          </p:cNvSpPr>
          <p:nvPr/>
        </p:nvSpPr>
        <p:spPr bwMode="auto">
          <a:xfrm>
            <a:off x="900113" y="1135063"/>
            <a:ext cx="6597650" cy="915987"/>
          </a:xfrm>
          <a:prstGeom prst="rect">
            <a:avLst/>
          </a:prstGeom>
          <a:noFill/>
          <a:ln w="9525">
            <a:noFill/>
            <a:miter lim="800000"/>
            <a:headEnd/>
            <a:tailEnd/>
          </a:ln>
        </p:spPr>
        <p:txBody>
          <a:bodyPr wrap="none" anchor="ctr">
            <a:spAutoFit/>
          </a:bodyPr>
          <a:lstStyle/>
          <a:p>
            <a:pPr>
              <a:spcBef>
                <a:spcPct val="50000"/>
              </a:spcBef>
            </a:pPr>
            <a:r>
              <a:rPr lang="en-US" sz="1800"/>
              <a:t/>
            </a:r>
            <a:br>
              <a:rPr lang="en-US" sz="1800"/>
            </a:br>
            <a:r>
              <a:rPr lang="en-US" sz="1800"/>
              <a:t>Hash file organization of </a:t>
            </a:r>
            <a:r>
              <a:rPr lang="en-US" sz="1800" i="1"/>
              <a:t>instructor</a:t>
            </a:r>
            <a:r>
              <a:rPr lang="en-US" sz="1800"/>
              <a:t> file, using </a:t>
            </a:r>
            <a:r>
              <a:rPr lang="en-US" sz="1800" i="1"/>
              <a:t>dept_name </a:t>
            </a:r>
            <a:r>
              <a:rPr lang="en-US" sz="1800"/>
              <a:t>as key</a:t>
            </a:r>
            <a:br>
              <a:rPr lang="en-US" sz="1800"/>
            </a:br>
            <a:r>
              <a:rPr lang="en-US" sz="1800"/>
              <a:t> (See figure in next slide.)</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7458" name="Rectangle 2"/>
          <p:cNvSpPr>
            <a:spLocks noGrp="1" noChangeArrowheads="1"/>
          </p:cNvSpPr>
          <p:nvPr>
            <p:ph type="title"/>
          </p:nvPr>
        </p:nvSpPr>
        <p:spPr/>
        <p:txBody>
          <a:bodyPr/>
          <a:lstStyle/>
          <a:p>
            <a:pPr>
              <a:defRPr/>
            </a:pPr>
            <a:r>
              <a:rPr lang="en-US">
                <a:ea typeface="+mj-ea"/>
              </a:rPr>
              <a:t>Example of Hash File Organization </a:t>
            </a:r>
          </a:p>
        </p:txBody>
      </p:sp>
      <p:sp>
        <p:nvSpPr>
          <p:cNvPr id="72707" name="Text Box 3"/>
          <p:cNvSpPr txBox="1">
            <a:spLocks noChangeArrowheads="1"/>
          </p:cNvSpPr>
          <p:nvPr/>
        </p:nvSpPr>
        <p:spPr bwMode="auto">
          <a:xfrm>
            <a:off x="685800" y="5856288"/>
            <a:ext cx="7383463" cy="701675"/>
          </a:xfrm>
          <a:prstGeom prst="rect">
            <a:avLst/>
          </a:prstGeom>
          <a:noFill/>
          <a:ln w="9525">
            <a:noFill/>
            <a:miter lim="800000"/>
            <a:headEnd/>
            <a:tailEnd/>
          </a:ln>
        </p:spPr>
        <p:txBody>
          <a:bodyPr>
            <a:spAutoFit/>
          </a:bodyPr>
          <a:lstStyle/>
          <a:p>
            <a:r>
              <a:rPr lang="en-US" sz="2000"/>
              <a:t>Hash file organization of </a:t>
            </a:r>
            <a:r>
              <a:rPr lang="en-US" sz="2000" i="1"/>
              <a:t>instructor</a:t>
            </a:r>
            <a:r>
              <a:rPr lang="en-US" sz="2000"/>
              <a:t> file, using </a:t>
            </a:r>
            <a:r>
              <a:rPr lang="en-US" sz="2000" i="1"/>
              <a:t>dept_name </a:t>
            </a:r>
            <a:r>
              <a:rPr lang="en-US" sz="2000"/>
              <a:t>as key (see previous slide for details).</a:t>
            </a:r>
          </a:p>
        </p:txBody>
      </p:sp>
      <p:pic>
        <p:nvPicPr>
          <p:cNvPr id="72708" name="Picture 6"/>
          <p:cNvPicPr>
            <a:picLocks noChangeAspect="1" noChangeArrowheads="1"/>
          </p:cNvPicPr>
          <p:nvPr/>
        </p:nvPicPr>
        <p:blipFill>
          <a:blip r:embed="rId3"/>
          <a:srcRect/>
          <a:stretch>
            <a:fillRect/>
          </a:stretch>
        </p:blipFill>
        <p:spPr bwMode="auto">
          <a:xfrm>
            <a:off x="1358900" y="784225"/>
            <a:ext cx="6197600" cy="49006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62" name="Rectangle 2"/>
          <p:cNvSpPr>
            <a:spLocks noGrp="1" noChangeArrowheads="1"/>
          </p:cNvSpPr>
          <p:nvPr>
            <p:ph type="title"/>
          </p:nvPr>
        </p:nvSpPr>
        <p:spPr/>
        <p:txBody>
          <a:bodyPr/>
          <a:lstStyle/>
          <a:p>
            <a:pPr>
              <a:defRPr/>
            </a:pPr>
            <a:r>
              <a:rPr lang="en-US" dirty="0" smtClean="0">
                <a:ea typeface="+mj-ea"/>
              </a:rPr>
              <a:t>Hash Function</a:t>
            </a:r>
            <a:endParaRPr lang="en-US" dirty="0">
              <a:ea typeface="+mj-ea"/>
            </a:endParaRPr>
          </a:p>
        </p:txBody>
      </p:sp>
      <p:sp>
        <p:nvSpPr>
          <p:cNvPr id="73731" name="Rectangle 3"/>
          <p:cNvSpPr>
            <a:spLocks noGrp="1" noChangeArrowheads="1"/>
          </p:cNvSpPr>
          <p:nvPr>
            <p:ph type="body" idx="1"/>
          </p:nvPr>
        </p:nvSpPr>
        <p:spPr>
          <a:xfrm>
            <a:off x="831850" y="1182688"/>
            <a:ext cx="7762875" cy="5133975"/>
          </a:xfrm>
        </p:spPr>
        <p:txBody>
          <a:bodyPr/>
          <a:lstStyle/>
          <a:p>
            <a:r>
              <a:rPr lang="en-US" sz="2000" smtClean="0"/>
              <a:t>The worst possible hash function maps all search-key values to the same bucket. Such a function is undesirable because all the records have to be kept in the same bucket. A lookup has to examine every such record to find the one desired. </a:t>
            </a:r>
          </a:p>
          <a:p>
            <a:r>
              <a:rPr lang="en-US" sz="2000" smtClean="0"/>
              <a:t>An ideal hash function distributes the stored keys uniformly across all the buckets, so that every bucket has the same number of records.</a:t>
            </a:r>
          </a:p>
          <a:p>
            <a:r>
              <a:rPr lang="en-US" sz="2000" smtClean="0"/>
              <a:t>Since we do not know at design time precisely which search-key values will be stored in the file, we want to choose a hash function that assigns search-key values to buckets in such a way that the distribution has these two qualities:</a:t>
            </a:r>
          </a:p>
          <a:p>
            <a:r>
              <a:rPr lang="en-US" sz="2000" b="1" smtClean="0">
                <a:solidFill>
                  <a:srgbClr val="000099"/>
                </a:solidFill>
              </a:rPr>
              <a:t>Uniform</a:t>
            </a:r>
            <a:r>
              <a:rPr lang="en-US" sz="2000" smtClean="0"/>
              <a:t>: The distribution is </a:t>
            </a:r>
            <a:r>
              <a:rPr lang="en-US" sz="2000" i="1" smtClean="0"/>
              <a:t>uniform. </a:t>
            </a:r>
            <a:r>
              <a:rPr lang="en-US" sz="2000" smtClean="0"/>
              <a:t>That is, the hash function assigns each bucket the same number of search-key values from the set of </a:t>
            </a:r>
            <a:r>
              <a:rPr lang="en-US" sz="2000" i="1" smtClean="0"/>
              <a:t>all </a:t>
            </a:r>
            <a:r>
              <a:rPr lang="en-US" sz="2000" smtClean="0"/>
              <a:t>possible search-key values.</a:t>
            </a:r>
          </a:p>
          <a:p>
            <a:endParaRPr lang="en-US" sz="1800" smtClean="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62" name="Rectangle 2"/>
          <p:cNvSpPr>
            <a:spLocks noGrp="1" noChangeArrowheads="1"/>
          </p:cNvSpPr>
          <p:nvPr>
            <p:ph type="title"/>
          </p:nvPr>
        </p:nvSpPr>
        <p:spPr/>
        <p:txBody>
          <a:bodyPr/>
          <a:lstStyle/>
          <a:p>
            <a:pPr>
              <a:defRPr/>
            </a:pPr>
            <a:r>
              <a:rPr lang="en-US" dirty="0" smtClean="0">
                <a:ea typeface="+mj-ea"/>
              </a:rPr>
              <a:t>Hash Function</a:t>
            </a:r>
            <a:endParaRPr lang="en-US" dirty="0">
              <a:ea typeface="+mj-ea"/>
            </a:endParaRPr>
          </a:p>
        </p:txBody>
      </p:sp>
      <p:sp>
        <p:nvSpPr>
          <p:cNvPr id="74755" name="Rectangle 3"/>
          <p:cNvSpPr>
            <a:spLocks noGrp="1" noChangeArrowheads="1"/>
          </p:cNvSpPr>
          <p:nvPr>
            <p:ph type="body" idx="1"/>
          </p:nvPr>
        </p:nvSpPr>
        <p:spPr>
          <a:xfrm>
            <a:off x="831850" y="1182688"/>
            <a:ext cx="7762875" cy="5133975"/>
          </a:xfrm>
        </p:spPr>
        <p:txBody>
          <a:bodyPr/>
          <a:lstStyle/>
          <a:p>
            <a:r>
              <a:rPr lang="en-US" sz="2000" b="1" smtClean="0">
                <a:solidFill>
                  <a:srgbClr val="000099"/>
                </a:solidFill>
              </a:rPr>
              <a:t>Random:</a:t>
            </a:r>
            <a:r>
              <a:rPr lang="en-US" sz="2000" smtClean="0"/>
              <a:t> The distribution is </a:t>
            </a:r>
            <a:r>
              <a:rPr lang="en-US" sz="2000" i="1" smtClean="0"/>
              <a:t>random</a:t>
            </a:r>
            <a:r>
              <a:rPr lang="en-US" sz="2000" smtClean="0"/>
              <a:t>. That is, in the average case, each bucket will have nearly the same number of values assigned to it, regardless of the actual distribution of search-key values. </a:t>
            </a:r>
          </a:p>
          <a:p>
            <a:r>
              <a:rPr lang="en-US" sz="2000" smtClean="0"/>
              <a:t>More precisely, the hash value will not be correlated to any externally visible ordering on the search-key values, such as alphabetic ordering or ordering by the length of the search keys; the hash function will appear to be random.</a:t>
            </a:r>
          </a:p>
          <a:p>
            <a:r>
              <a:rPr lang="en-US" sz="2000" smtClean="0"/>
              <a:t>Illustration: (form book)</a:t>
            </a:r>
          </a:p>
          <a:p>
            <a:r>
              <a:rPr lang="en-US" sz="2000" smtClean="0"/>
              <a:t>Example 1: Simple hash function, but fails to provide a uniform distribution.</a:t>
            </a:r>
          </a:p>
          <a:p>
            <a:r>
              <a:rPr lang="en-US" sz="2000" smtClean="0"/>
              <a:t>Example 2: The distribution of search-key values may be uniform, but is not random.</a:t>
            </a:r>
          </a:p>
          <a:p>
            <a:endParaRPr lang="en-US" sz="2000" smtClean="0"/>
          </a:p>
          <a:p>
            <a:endParaRPr lang="en-US" sz="1800" smtClean="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9506" name="Rectangle 2"/>
          <p:cNvSpPr>
            <a:spLocks noGrp="1" noChangeArrowheads="1"/>
          </p:cNvSpPr>
          <p:nvPr>
            <p:ph type="title"/>
          </p:nvPr>
        </p:nvSpPr>
        <p:spPr/>
        <p:txBody>
          <a:bodyPr/>
          <a:lstStyle/>
          <a:p>
            <a:pPr>
              <a:defRPr/>
            </a:pPr>
            <a:r>
              <a:rPr lang="en-US">
                <a:ea typeface="+mj-ea"/>
              </a:rPr>
              <a:t>Hash Functions</a:t>
            </a:r>
          </a:p>
        </p:txBody>
      </p:sp>
      <p:sp>
        <p:nvSpPr>
          <p:cNvPr id="1429507" name="Rectangle 3"/>
          <p:cNvSpPr>
            <a:spLocks noGrp="1" noChangeArrowheads="1"/>
          </p:cNvSpPr>
          <p:nvPr>
            <p:ph type="body" idx="1"/>
          </p:nvPr>
        </p:nvSpPr>
        <p:spPr>
          <a:xfrm>
            <a:off x="900113" y="1135063"/>
            <a:ext cx="7781925" cy="5153025"/>
          </a:xfrm>
        </p:spPr>
        <p:txBody>
          <a:bodyPr/>
          <a:lstStyle/>
          <a:p>
            <a:r>
              <a:rPr lang="en-US" sz="2000" smtClean="0"/>
              <a:t>The distribution of records is not uniform—some buckets receive more records than others do. If the function has a random dis-tribution, even if there are correlations in the search keys, the randomness of the distribution will make it very likely that all buckets will have roughly the same number of records, as long as each search key occurs in only a small fraction of the records. </a:t>
            </a:r>
          </a:p>
          <a:p>
            <a:r>
              <a:rPr lang="en-US" sz="2000" smtClean="0"/>
              <a:t>If a single search key occurs in a large fraction of the records, the bucket containing it is likely to have more records than other buckets, regardless of the hash function used.</a:t>
            </a:r>
          </a:p>
          <a:p>
            <a:r>
              <a:rPr lang="en-US" sz="2000" smtClean="0"/>
              <a:t>Typical hash functions perform computation on the internal binary representation of characters in the search-key. </a:t>
            </a:r>
          </a:p>
          <a:p>
            <a:pPr lvl="1"/>
            <a:r>
              <a:rPr lang="en-US" sz="2000" smtClean="0">
                <a:ea typeface="ＭＳ Ｐゴシック" pitchFamily="34" charset="-128"/>
              </a:rPr>
              <a:t>For example, for a string search-key, the binary representa-tions of all the characters in the string could be added and the sum modulo the number of buckets could be returned.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2950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2950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2950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2950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950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3" name="Rectangle 16"/>
          <p:cNvSpPr>
            <a:spLocks noChangeArrowheads="1"/>
          </p:cNvSpPr>
          <p:nvPr/>
        </p:nvSpPr>
        <p:spPr bwMode="auto">
          <a:xfrm>
            <a:off x="0" y="423863"/>
            <a:ext cx="9144000" cy="457200"/>
          </a:xfrm>
          <a:prstGeom prst="rect">
            <a:avLst/>
          </a:prstGeom>
          <a:noFill/>
          <a:ln w="9525">
            <a:noFill/>
            <a:miter lim="800000"/>
            <a:headEnd/>
            <a:tailEnd/>
          </a:ln>
        </p:spPr>
        <p:txBody>
          <a:bodyPr wrap="none" anchor="ctr">
            <a:spAutoFit/>
          </a:bodyPr>
          <a:lstStyle/>
          <a:p>
            <a:endParaRPr lang="en-US"/>
          </a:p>
        </p:txBody>
      </p:sp>
      <p:graphicFrame>
        <p:nvGraphicFramePr>
          <p:cNvPr id="5" name="Diagram 4"/>
          <p:cNvGraphicFramePr/>
          <p:nvPr/>
        </p:nvGraphicFramePr>
        <p:xfrm>
          <a:off x="777922" y="1187355"/>
          <a:ext cx="7329441" cy="45990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2"/>
          <p:cNvSpPr txBox="1">
            <a:spLocks noChangeArrowheads="1"/>
          </p:cNvSpPr>
          <p:nvPr/>
        </p:nvSpPr>
        <p:spPr bwMode="auto">
          <a:xfrm>
            <a:off x="768350" y="117475"/>
            <a:ext cx="8077200" cy="609600"/>
          </a:xfrm>
          <a:prstGeom prst="rect">
            <a:avLst/>
          </a:prstGeom>
          <a:noFill/>
          <a:ln w="9525">
            <a:noFill/>
            <a:miter lim="800000"/>
            <a:headEnd/>
            <a:tailEnd/>
          </a:ln>
        </p:spPr>
        <p:txBody>
          <a:bodyPr anchor="b"/>
          <a:lstStyle/>
          <a:p>
            <a:pPr algn="ctr">
              <a:defRPr/>
            </a:pPr>
            <a:r>
              <a:rPr kumimoji="1" lang="en-US" sz="3200" b="1" kern="0" dirty="0">
                <a:solidFill>
                  <a:schemeClr val="tx2"/>
                </a:solidFill>
                <a:effectLst>
                  <a:outerShdw blurRad="38100" dist="38100" dir="2700000" algn="tl">
                    <a:srgbClr val="DDDDDD"/>
                  </a:outerShdw>
                </a:effectLst>
                <a:latin typeface="+mj-lt"/>
                <a:ea typeface="+mj-ea"/>
                <a:cs typeface="+mj-cs"/>
              </a:rPr>
              <a:t>Classification of </a:t>
            </a:r>
            <a:r>
              <a:rPr kumimoji="1" lang="en-US" sz="3200" b="1" kern="0" dirty="0" smtClean="0">
                <a:solidFill>
                  <a:schemeClr val="tx2"/>
                </a:solidFill>
                <a:effectLst>
                  <a:outerShdw blurRad="38100" dist="38100" dir="2700000" algn="tl">
                    <a:srgbClr val="DDDDDD"/>
                  </a:outerShdw>
                </a:effectLst>
                <a:latin typeface="+mj-lt"/>
                <a:ea typeface="+mj-ea"/>
                <a:cs typeface="+mj-cs"/>
              </a:rPr>
              <a:t>Indexing</a:t>
            </a:r>
            <a:endParaRPr kumimoji="1" lang="en-US" sz="3200" b="1" kern="0" dirty="0">
              <a:solidFill>
                <a:schemeClr val="tx2"/>
              </a:solidFill>
              <a:effectLst>
                <a:outerShdw blurRad="38100" dist="38100" dir="2700000" algn="tl">
                  <a:srgbClr val="DDDDDD"/>
                </a:outerShdw>
              </a:effectLst>
              <a:latin typeface="+mj-lt"/>
              <a:ea typeface="+mj-ea"/>
              <a:cs typeface="+mj-cs"/>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9506" name="Rectangle 2"/>
          <p:cNvSpPr>
            <a:spLocks noGrp="1" noChangeArrowheads="1"/>
          </p:cNvSpPr>
          <p:nvPr>
            <p:ph type="title"/>
          </p:nvPr>
        </p:nvSpPr>
        <p:spPr/>
        <p:txBody>
          <a:bodyPr/>
          <a:lstStyle/>
          <a:p>
            <a:pPr>
              <a:defRPr/>
            </a:pPr>
            <a:r>
              <a:rPr lang="en-US">
                <a:ea typeface="+mj-ea"/>
              </a:rPr>
              <a:t>Hash Functions</a:t>
            </a:r>
          </a:p>
        </p:txBody>
      </p:sp>
      <p:sp>
        <p:nvSpPr>
          <p:cNvPr id="1429507" name="Rectangle 3"/>
          <p:cNvSpPr>
            <a:spLocks noGrp="1" noChangeArrowheads="1"/>
          </p:cNvSpPr>
          <p:nvPr>
            <p:ph type="body" idx="1"/>
          </p:nvPr>
        </p:nvSpPr>
        <p:spPr>
          <a:xfrm>
            <a:off x="900113" y="1135063"/>
            <a:ext cx="7781925" cy="4884737"/>
          </a:xfrm>
        </p:spPr>
        <p:txBody>
          <a:bodyPr/>
          <a:lstStyle/>
          <a:p>
            <a:r>
              <a:rPr lang="en-US" sz="2000" smtClean="0"/>
              <a:t>Hash functions require careful design. </a:t>
            </a:r>
          </a:p>
          <a:p>
            <a:r>
              <a:rPr lang="en-US" sz="2000" smtClean="0"/>
              <a:t>A bad hash function may result in lookup taking time proportional to the number of search keys in the file. </a:t>
            </a:r>
          </a:p>
          <a:p>
            <a:r>
              <a:rPr lang="en-US" sz="2000" smtClean="0"/>
              <a:t>A well designed function gives an average-case lookup time that is a (small) constant, independent of the number of search keys in the file.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2950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2950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2950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9507"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1554" name="Rectangle 2"/>
          <p:cNvSpPr>
            <a:spLocks noGrp="1" noChangeArrowheads="1"/>
          </p:cNvSpPr>
          <p:nvPr>
            <p:ph type="title"/>
          </p:nvPr>
        </p:nvSpPr>
        <p:spPr/>
        <p:txBody>
          <a:bodyPr/>
          <a:lstStyle/>
          <a:p>
            <a:pPr>
              <a:defRPr/>
            </a:pPr>
            <a:r>
              <a:rPr lang="en-US">
                <a:ea typeface="+mj-ea"/>
              </a:rPr>
              <a:t>Handling of Bucket Overflows</a:t>
            </a:r>
          </a:p>
        </p:txBody>
      </p:sp>
      <p:sp>
        <p:nvSpPr>
          <p:cNvPr id="77827" name="Rectangle 3"/>
          <p:cNvSpPr>
            <a:spLocks noGrp="1" noChangeArrowheads="1"/>
          </p:cNvSpPr>
          <p:nvPr>
            <p:ph type="body" idx="1"/>
          </p:nvPr>
        </p:nvSpPr>
        <p:spPr>
          <a:xfrm>
            <a:off x="900113" y="1135063"/>
            <a:ext cx="7639050" cy="5073650"/>
          </a:xfrm>
        </p:spPr>
        <p:txBody>
          <a:bodyPr/>
          <a:lstStyle/>
          <a:p>
            <a:r>
              <a:rPr lang="en-US" sz="1800" smtClean="0"/>
              <a:t>Suppose, when a record is inserted, the bucket to which it is mapped has space to store the record. If the bucket does not have enough space, a </a:t>
            </a:r>
            <a:r>
              <a:rPr lang="en-US" sz="1800" b="1" smtClean="0">
                <a:solidFill>
                  <a:srgbClr val="000099"/>
                </a:solidFill>
              </a:rPr>
              <a:t>bucket overflow</a:t>
            </a:r>
            <a:r>
              <a:rPr lang="en-US" sz="1800" b="1" smtClean="0"/>
              <a:t> </a:t>
            </a:r>
            <a:r>
              <a:rPr lang="en-US" sz="1800" smtClean="0"/>
              <a:t>is said to occur. </a:t>
            </a:r>
          </a:p>
          <a:p>
            <a:r>
              <a:rPr lang="en-US" sz="1800" smtClean="0"/>
              <a:t>Bucket overflow can occur for several reasons:</a:t>
            </a:r>
          </a:p>
          <a:p>
            <a:r>
              <a:rPr lang="en-US" sz="1800" b="1" smtClean="0"/>
              <a:t>Insufficient buckets </a:t>
            </a:r>
            <a:r>
              <a:rPr lang="en-US" sz="1800" smtClean="0"/>
              <a:t>: The number of buckets, </a:t>
            </a:r>
            <a:r>
              <a:rPr lang="en-US" sz="1800" i="1" smtClean="0"/>
              <a:t>n</a:t>
            </a:r>
            <a:r>
              <a:rPr lang="en-US" sz="1800" i="1" baseline="-25000" smtClean="0"/>
              <a:t>B</a:t>
            </a:r>
            <a:r>
              <a:rPr lang="en-US" sz="1800" i="1" smtClean="0"/>
              <a:t>, </a:t>
            </a:r>
            <a:r>
              <a:rPr lang="en-US" sz="1800" smtClean="0"/>
              <a:t>must be chosen such that n</a:t>
            </a:r>
            <a:r>
              <a:rPr lang="en-US" sz="1800" baseline="-25000" smtClean="0"/>
              <a:t>B</a:t>
            </a:r>
            <a:r>
              <a:rPr lang="en-US" sz="1800" smtClean="0"/>
              <a:t> &gt; n</a:t>
            </a:r>
            <a:r>
              <a:rPr lang="en-US" sz="1800" baseline="-25000" smtClean="0"/>
              <a:t>r</a:t>
            </a:r>
            <a:r>
              <a:rPr lang="en-US" sz="1800" smtClean="0"/>
              <a:t> / f</a:t>
            </a:r>
            <a:r>
              <a:rPr lang="en-US" sz="1800" baseline="-25000" smtClean="0"/>
              <a:t>r</a:t>
            </a:r>
            <a:r>
              <a:rPr lang="en-US" sz="1800" smtClean="0"/>
              <a:t>, where </a:t>
            </a:r>
          </a:p>
          <a:p>
            <a:pPr lvl="1"/>
            <a:r>
              <a:rPr lang="en-US" sz="1800" smtClean="0">
                <a:ea typeface="ＭＳ Ｐゴシック" pitchFamily="34" charset="-128"/>
              </a:rPr>
              <a:t>n</a:t>
            </a:r>
            <a:r>
              <a:rPr lang="en-US" sz="1800" baseline="-25000" smtClean="0">
                <a:ea typeface="ＭＳ Ｐゴシック" pitchFamily="34" charset="-128"/>
              </a:rPr>
              <a:t>r</a:t>
            </a:r>
            <a:r>
              <a:rPr lang="en-US" sz="1800" smtClean="0">
                <a:ea typeface="ＭＳ Ｐゴシック" pitchFamily="34" charset="-128"/>
              </a:rPr>
              <a:t> denotes the total number of records that will be stored and </a:t>
            </a:r>
          </a:p>
          <a:p>
            <a:pPr lvl="1"/>
            <a:r>
              <a:rPr lang="en-US" sz="1800" smtClean="0">
                <a:ea typeface="ＭＳ Ｐゴシック" pitchFamily="34" charset="-128"/>
              </a:rPr>
              <a:t>f</a:t>
            </a:r>
            <a:r>
              <a:rPr lang="en-US" sz="1800" baseline="-25000" smtClean="0">
                <a:ea typeface="ＭＳ Ｐゴシック" pitchFamily="34" charset="-128"/>
              </a:rPr>
              <a:t>r</a:t>
            </a:r>
            <a:r>
              <a:rPr lang="en-US" sz="1800" i="1" smtClean="0">
                <a:ea typeface="ＭＳ Ｐゴシック" pitchFamily="34" charset="-128"/>
              </a:rPr>
              <a:t> </a:t>
            </a:r>
            <a:r>
              <a:rPr lang="en-US" sz="1800" smtClean="0">
                <a:ea typeface="ＭＳ Ｐゴシック" pitchFamily="34" charset="-128"/>
              </a:rPr>
              <a:t>denotes the number of records that will fit in a bucket. </a:t>
            </a:r>
          </a:p>
          <a:p>
            <a:pPr lvl="1"/>
            <a:r>
              <a:rPr lang="en-US" sz="1800" smtClean="0">
                <a:ea typeface="ＭＳ Ｐゴシック" pitchFamily="34" charset="-128"/>
              </a:rPr>
              <a:t>This designation, of course, assumes that the total number of records is known when the hash function is chosen.</a:t>
            </a:r>
          </a:p>
          <a:p>
            <a:r>
              <a:rPr lang="en-US" sz="1800" b="1" smtClean="0"/>
              <a:t>Skew in distribution of records</a:t>
            </a:r>
            <a:r>
              <a:rPr lang="en-US" sz="1800" smtClean="0"/>
              <a:t>: Some buckets are assigned more records than are others, so a bucket may overflow even when other buckets still have space. This situation is called bucket </a:t>
            </a:r>
            <a:r>
              <a:rPr lang="en-US" sz="1800" b="1" smtClean="0">
                <a:solidFill>
                  <a:srgbClr val="000099"/>
                </a:solidFill>
              </a:rPr>
              <a:t>skew</a:t>
            </a:r>
            <a:r>
              <a:rPr lang="en-US" sz="1800" smtClean="0"/>
              <a:t>. Skew can occur for two reasons:</a:t>
            </a:r>
          </a:p>
          <a:p>
            <a:pPr lvl="1"/>
            <a:r>
              <a:rPr lang="en-US" sz="1800" smtClean="0">
                <a:ea typeface="ＭＳ Ｐゴシック" pitchFamily="34" charset="-128"/>
              </a:rPr>
              <a:t>Multiple records have same search-key value</a:t>
            </a:r>
          </a:p>
          <a:p>
            <a:pPr lvl="1"/>
            <a:r>
              <a:rPr lang="en-US" sz="1800" smtClean="0">
                <a:ea typeface="ＭＳ Ｐゴシック" pitchFamily="34" charset="-128"/>
              </a:rPr>
              <a:t>Chosen hash function produces non-uniform distribution of key values</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1554" name="Rectangle 2"/>
          <p:cNvSpPr>
            <a:spLocks noGrp="1" noChangeArrowheads="1"/>
          </p:cNvSpPr>
          <p:nvPr>
            <p:ph type="title"/>
          </p:nvPr>
        </p:nvSpPr>
        <p:spPr/>
        <p:txBody>
          <a:bodyPr/>
          <a:lstStyle/>
          <a:p>
            <a:pPr>
              <a:defRPr/>
            </a:pPr>
            <a:r>
              <a:rPr lang="en-US">
                <a:ea typeface="+mj-ea"/>
              </a:rPr>
              <a:t>Handling of Bucket Overflows</a:t>
            </a:r>
          </a:p>
        </p:txBody>
      </p:sp>
      <p:sp>
        <p:nvSpPr>
          <p:cNvPr id="78851" name="Rectangle 3"/>
          <p:cNvSpPr>
            <a:spLocks noGrp="1" noChangeArrowheads="1"/>
          </p:cNvSpPr>
          <p:nvPr>
            <p:ph type="body" idx="1"/>
          </p:nvPr>
        </p:nvSpPr>
        <p:spPr>
          <a:xfrm>
            <a:off x="900113" y="1135063"/>
            <a:ext cx="7639050" cy="5073650"/>
          </a:xfrm>
        </p:spPr>
        <p:txBody>
          <a:bodyPr/>
          <a:lstStyle/>
          <a:p>
            <a:r>
              <a:rPr lang="en-US" sz="1800" smtClean="0"/>
              <a:t>So that the probability of bucket overflow is reduced, the number of buckets is chosen to be (</a:t>
            </a:r>
            <a:r>
              <a:rPr lang="en-US" sz="1800" i="1" smtClean="0"/>
              <a:t>n</a:t>
            </a:r>
            <a:r>
              <a:rPr lang="en-US" sz="1800" i="1" baseline="-25000" smtClean="0"/>
              <a:t>r</a:t>
            </a:r>
            <a:r>
              <a:rPr lang="en-US" sz="1800" i="1" smtClean="0"/>
              <a:t> / f</a:t>
            </a:r>
            <a:r>
              <a:rPr lang="en-US" sz="1800" i="1" baseline="-25000" smtClean="0"/>
              <a:t>r</a:t>
            </a:r>
            <a:r>
              <a:rPr lang="en-US" sz="1800" i="1" smtClean="0"/>
              <a:t> ) ∗ (1 + d), </a:t>
            </a:r>
            <a:r>
              <a:rPr lang="en-US" sz="1800" smtClean="0"/>
              <a:t>where </a:t>
            </a:r>
            <a:r>
              <a:rPr lang="en-US" sz="1800" i="1" smtClean="0"/>
              <a:t>d</a:t>
            </a:r>
            <a:r>
              <a:rPr lang="en-US" sz="1800" smtClean="0"/>
              <a:t> is a </a:t>
            </a:r>
            <a:r>
              <a:rPr lang="en-US" sz="1800" b="1" smtClean="0">
                <a:solidFill>
                  <a:srgbClr val="000099"/>
                </a:solidFill>
              </a:rPr>
              <a:t>fudge factor</a:t>
            </a:r>
            <a:r>
              <a:rPr lang="en-US" sz="1800" smtClean="0"/>
              <a:t>, typically around 0.2.</a:t>
            </a:r>
          </a:p>
          <a:p>
            <a:r>
              <a:rPr lang="en-US" sz="1800" smtClean="0"/>
              <a:t>Some space is wasted: About 20 percent of the space in the buckets will be empty. But the benefit is that the probability of overflow is reduced.</a:t>
            </a:r>
          </a:p>
          <a:p>
            <a:r>
              <a:rPr lang="en-US" sz="1800" smtClean="0"/>
              <a:t>Despite allocation of a few more buckets than required, bucket overflow can still occur. </a:t>
            </a:r>
          </a:p>
          <a:p>
            <a:r>
              <a:rPr lang="en-US" sz="1800" smtClean="0"/>
              <a:t>We handle bucket overflow by using </a:t>
            </a:r>
            <a:r>
              <a:rPr lang="en-US" sz="1800" b="1" smtClean="0">
                <a:solidFill>
                  <a:srgbClr val="000099"/>
                </a:solidFill>
              </a:rPr>
              <a:t>overflow buckets</a:t>
            </a:r>
            <a:r>
              <a:rPr lang="en-US" sz="1800" b="1" smtClean="0"/>
              <a:t>.</a:t>
            </a:r>
            <a:r>
              <a:rPr lang="en-US" sz="1800" smtClean="0"/>
              <a:t> If a record must be inserted into a bucket </a:t>
            </a:r>
            <a:r>
              <a:rPr lang="en-US" sz="1800" i="1" smtClean="0"/>
              <a:t>b, </a:t>
            </a:r>
            <a:r>
              <a:rPr lang="en-US" sz="1800" smtClean="0"/>
              <a:t>and</a:t>
            </a:r>
            <a:r>
              <a:rPr lang="en-US" sz="1800" i="1" smtClean="0"/>
              <a:t> b </a:t>
            </a:r>
            <a:r>
              <a:rPr lang="en-US" sz="1800" smtClean="0"/>
              <a:t>is already full, the system provides an overflow bucket for </a:t>
            </a:r>
            <a:r>
              <a:rPr lang="en-US" sz="1800" i="1" smtClean="0"/>
              <a:t>b,</a:t>
            </a:r>
            <a:r>
              <a:rPr lang="en-US" sz="1800" smtClean="0"/>
              <a:t> and inserts the record into the overflow bucket. If the overflow bucket is also full, the system provides another overflow bucket, and so on.</a:t>
            </a:r>
          </a:p>
          <a:p>
            <a:r>
              <a:rPr lang="en-US" sz="1800" smtClean="0"/>
              <a:t>All the overflow buckets of a given bucket are chained together in a linked list. Overflow handling using such a linked list is called </a:t>
            </a:r>
            <a:r>
              <a:rPr lang="en-US" sz="1800" b="1" smtClean="0">
                <a:solidFill>
                  <a:srgbClr val="000099"/>
                </a:solidFill>
              </a:rPr>
              <a:t>overflow chaining.</a:t>
            </a:r>
            <a:endParaRPr lang="en-US" sz="1800" smtClean="0">
              <a:solidFill>
                <a:srgbClr val="000099"/>
              </a:solidFill>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02" name="Rectangle 2"/>
          <p:cNvSpPr>
            <a:spLocks noGrp="1" noChangeArrowheads="1"/>
          </p:cNvSpPr>
          <p:nvPr>
            <p:ph type="title"/>
          </p:nvPr>
        </p:nvSpPr>
        <p:spPr>
          <a:xfrm>
            <a:off x="760413" y="0"/>
            <a:ext cx="8077200" cy="609600"/>
          </a:xfrm>
        </p:spPr>
        <p:txBody>
          <a:bodyPr/>
          <a:lstStyle/>
          <a:p>
            <a:pPr>
              <a:defRPr/>
            </a:pPr>
            <a:r>
              <a:rPr lang="en-US">
                <a:ea typeface="+mj-ea"/>
              </a:rPr>
              <a:t>Handling of Bucket Overflows (Cont.)</a:t>
            </a:r>
          </a:p>
        </p:txBody>
      </p:sp>
      <p:sp>
        <p:nvSpPr>
          <p:cNvPr id="79875" name="Rectangle 3"/>
          <p:cNvSpPr>
            <a:spLocks noGrp="1" noChangeArrowheads="1"/>
          </p:cNvSpPr>
          <p:nvPr>
            <p:ph type="body" idx="1"/>
          </p:nvPr>
        </p:nvSpPr>
        <p:spPr>
          <a:xfrm>
            <a:off x="900113" y="1135063"/>
            <a:ext cx="7848600" cy="4876800"/>
          </a:xfrm>
        </p:spPr>
        <p:txBody>
          <a:bodyPr/>
          <a:lstStyle/>
          <a:p>
            <a:r>
              <a:rPr lang="en-US" sz="1800" smtClean="0"/>
              <a:t>.</a:t>
            </a:r>
          </a:p>
          <a:p>
            <a:endParaRPr lang="en-US" sz="1800" smtClean="0"/>
          </a:p>
        </p:txBody>
      </p:sp>
      <p:pic>
        <p:nvPicPr>
          <p:cNvPr id="79876" name="Picture 6"/>
          <p:cNvPicPr>
            <a:picLocks noChangeAspect="1" noChangeArrowheads="1"/>
          </p:cNvPicPr>
          <p:nvPr/>
        </p:nvPicPr>
        <p:blipFill>
          <a:blip r:embed="rId3"/>
          <a:srcRect/>
          <a:stretch>
            <a:fillRect/>
          </a:stretch>
        </p:blipFill>
        <p:spPr bwMode="auto">
          <a:xfrm>
            <a:off x="1855788" y="1695450"/>
            <a:ext cx="5303837" cy="3794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1554" name="Rectangle 2"/>
          <p:cNvSpPr>
            <a:spLocks noGrp="1" noChangeArrowheads="1"/>
          </p:cNvSpPr>
          <p:nvPr>
            <p:ph type="title"/>
          </p:nvPr>
        </p:nvSpPr>
        <p:spPr/>
        <p:txBody>
          <a:bodyPr/>
          <a:lstStyle/>
          <a:p>
            <a:pPr>
              <a:defRPr/>
            </a:pPr>
            <a:r>
              <a:rPr lang="en-US" dirty="0" smtClean="0">
                <a:ea typeface="+mj-ea"/>
              </a:rPr>
              <a:t>Closed and Open Hashing</a:t>
            </a:r>
            <a:endParaRPr lang="en-US" dirty="0">
              <a:ea typeface="+mj-ea"/>
            </a:endParaRPr>
          </a:p>
        </p:txBody>
      </p:sp>
      <p:sp>
        <p:nvSpPr>
          <p:cNvPr id="80899" name="Rectangle 3"/>
          <p:cNvSpPr>
            <a:spLocks noGrp="1" noChangeArrowheads="1"/>
          </p:cNvSpPr>
          <p:nvPr>
            <p:ph type="body" idx="1"/>
          </p:nvPr>
        </p:nvSpPr>
        <p:spPr>
          <a:xfrm>
            <a:off x="717550" y="1135063"/>
            <a:ext cx="7989888" cy="5073650"/>
          </a:xfrm>
        </p:spPr>
        <p:txBody>
          <a:bodyPr/>
          <a:lstStyle/>
          <a:p>
            <a:r>
              <a:rPr lang="en-US" sz="1800" dirty="0" smtClean="0"/>
              <a:t>The form of hash structure of above form sometimes referred to as </a:t>
            </a:r>
            <a:r>
              <a:rPr lang="en-US" sz="1800" b="1" dirty="0" smtClean="0">
                <a:solidFill>
                  <a:srgbClr val="000099"/>
                </a:solidFill>
              </a:rPr>
              <a:t>closed hashing (</a:t>
            </a:r>
            <a:r>
              <a:rPr lang="en-US" sz="1800" dirty="0" smtClean="0"/>
              <a:t>more </a:t>
            </a:r>
            <a:r>
              <a:rPr lang="en-US" sz="1800" dirty="0"/>
              <a:t>commonly</a:t>
            </a:r>
            <a:r>
              <a:rPr lang="en-US" sz="1800" b="1" dirty="0">
                <a:solidFill>
                  <a:srgbClr val="000099"/>
                </a:solidFill>
              </a:rPr>
              <a:t> closed </a:t>
            </a:r>
            <a:r>
              <a:rPr lang="en-US" sz="1800" b="1" dirty="0" smtClean="0">
                <a:solidFill>
                  <a:srgbClr val="000099"/>
                </a:solidFill>
              </a:rPr>
              <a:t>addressing)</a:t>
            </a:r>
            <a:r>
              <a:rPr lang="en-US" sz="1800" dirty="0" smtClean="0"/>
              <a:t>. </a:t>
            </a:r>
          </a:p>
          <a:p>
            <a:r>
              <a:rPr lang="en-US" sz="1800" dirty="0" smtClean="0"/>
              <a:t>Under an alternative approach, called </a:t>
            </a:r>
            <a:r>
              <a:rPr lang="en-US" sz="1800" b="1" dirty="0" smtClean="0">
                <a:solidFill>
                  <a:srgbClr val="000099"/>
                </a:solidFill>
              </a:rPr>
              <a:t>open </a:t>
            </a:r>
            <a:r>
              <a:rPr lang="en-US" sz="1800" b="1" dirty="0">
                <a:solidFill>
                  <a:srgbClr val="000099"/>
                </a:solidFill>
              </a:rPr>
              <a:t>hashing (</a:t>
            </a:r>
            <a:r>
              <a:rPr lang="en-US" sz="1800" dirty="0"/>
              <a:t>more commonly</a:t>
            </a:r>
            <a:r>
              <a:rPr lang="en-US" sz="1800" b="1" dirty="0">
                <a:solidFill>
                  <a:srgbClr val="000099"/>
                </a:solidFill>
              </a:rPr>
              <a:t> </a:t>
            </a:r>
            <a:r>
              <a:rPr lang="en-US" sz="1800" b="1" dirty="0" smtClean="0">
                <a:solidFill>
                  <a:srgbClr val="000099"/>
                </a:solidFill>
              </a:rPr>
              <a:t>open </a:t>
            </a:r>
            <a:r>
              <a:rPr lang="en-US" sz="1800" b="1" dirty="0">
                <a:solidFill>
                  <a:srgbClr val="000099"/>
                </a:solidFill>
              </a:rPr>
              <a:t>addressing)</a:t>
            </a:r>
            <a:r>
              <a:rPr lang="en-US" sz="1800" dirty="0" smtClean="0"/>
              <a:t>, the set of buckets is fixed, and there are no overflow chains. Instead, if a bucket is full, the system inserts records in some other bucket in the initial set of buckets </a:t>
            </a:r>
            <a:r>
              <a:rPr lang="en-US" sz="1800" i="1" dirty="0" smtClean="0"/>
              <a:t>B.</a:t>
            </a:r>
          </a:p>
          <a:p>
            <a:r>
              <a:rPr lang="en-US" sz="1800" dirty="0" smtClean="0"/>
              <a:t>One policy is to use the next bucket (in cyclic order) that has space; this policy is called </a:t>
            </a:r>
            <a:r>
              <a:rPr lang="en-US" sz="1800" i="1" dirty="0" smtClean="0">
                <a:solidFill>
                  <a:srgbClr val="002060"/>
                </a:solidFill>
              </a:rPr>
              <a:t>linear probing</a:t>
            </a:r>
            <a:r>
              <a:rPr lang="en-US" sz="1800" i="1" dirty="0" smtClean="0"/>
              <a:t>.</a:t>
            </a:r>
            <a:r>
              <a:rPr lang="en-US" sz="1800" dirty="0" smtClean="0"/>
              <a:t> Other policies, such as computing further hash functions, are also used.</a:t>
            </a:r>
          </a:p>
          <a:p>
            <a:r>
              <a:rPr lang="en-US" sz="1800" dirty="0" smtClean="0"/>
              <a:t>Open hashing has been used to construct symbol tables for compilers and assemblers, but closed hashing is preferable for database systems. </a:t>
            </a:r>
          </a:p>
          <a:p>
            <a:r>
              <a:rPr lang="en-US" sz="1800" dirty="0" smtClean="0"/>
              <a:t>The reason is that deletion under open hashing is troublesome. Usually, compilers and assemblers perform only lookup and insertion operations on their symbol tables.</a:t>
            </a:r>
          </a:p>
          <a:p>
            <a:r>
              <a:rPr lang="en-US" sz="1800" dirty="0" smtClean="0"/>
              <a:t>However, in a database system, it is important to be able to handle deletion as well as insertion. Thus, open hashing is of only minor importance in database implementation.</a:t>
            </a:r>
            <a:endParaRPr lang="en-US" sz="1800" dirty="0" smtClean="0">
              <a:solidFill>
                <a:srgbClr val="000099"/>
              </a:solidFill>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5650" name="Rectangle 2"/>
          <p:cNvSpPr>
            <a:spLocks noGrp="1" noChangeArrowheads="1"/>
          </p:cNvSpPr>
          <p:nvPr>
            <p:ph type="title"/>
          </p:nvPr>
        </p:nvSpPr>
        <p:spPr/>
        <p:txBody>
          <a:bodyPr/>
          <a:lstStyle/>
          <a:p>
            <a:pPr>
              <a:defRPr/>
            </a:pPr>
            <a:r>
              <a:rPr lang="en-US">
                <a:ea typeface="+mj-ea"/>
              </a:rPr>
              <a:t>Hash Indices</a:t>
            </a:r>
          </a:p>
        </p:txBody>
      </p:sp>
      <p:sp>
        <p:nvSpPr>
          <p:cNvPr id="81923" name="Rectangle 3"/>
          <p:cNvSpPr>
            <a:spLocks noGrp="1" noChangeArrowheads="1"/>
          </p:cNvSpPr>
          <p:nvPr>
            <p:ph type="body" idx="1"/>
          </p:nvPr>
        </p:nvSpPr>
        <p:spPr/>
        <p:txBody>
          <a:bodyPr/>
          <a:lstStyle/>
          <a:p>
            <a:r>
              <a:rPr lang="en-US" sz="1800" smtClean="0"/>
              <a:t>Hashing can be used not only for file organization, but also for index-structure creation.  </a:t>
            </a:r>
          </a:p>
          <a:p>
            <a:r>
              <a:rPr lang="en-US" sz="1800" smtClean="0"/>
              <a:t>A </a:t>
            </a:r>
            <a:r>
              <a:rPr lang="en-US" sz="1800" b="1" smtClean="0">
                <a:solidFill>
                  <a:srgbClr val="3366CC"/>
                </a:solidFill>
              </a:rPr>
              <a:t>hash index</a:t>
            </a:r>
            <a:r>
              <a:rPr lang="en-US" sz="1800" smtClean="0"/>
              <a:t> organizes the search keys, with their associated record pointers, into a hash file structure.</a:t>
            </a:r>
          </a:p>
          <a:p>
            <a:r>
              <a:rPr lang="en-US" sz="1800" smtClean="0"/>
              <a:t>Apply a hash function on a search key to identify a bucket, and store the key and its associated pointers in the bucket (or in overflow buckets).</a:t>
            </a:r>
          </a:p>
          <a:p>
            <a:r>
              <a:rPr lang="en-US" sz="1800" smtClean="0"/>
              <a:t>We use the term </a:t>
            </a:r>
            <a:r>
              <a:rPr lang="en-US" sz="1800" i="1" smtClean="0"/>
              <a:t>hash index </a:t>
            </a:r>
            <a:r>
              <a:rPr lang="en-US" sz="1800" smtClean="0"/>
              <a:t>to denote hash file structures as well as secondary hash indices.</a:t>
            </a:r>
          </a:p>
          <a:p>
            <a:r>
              <a:rPr lang="en-US" sz="1800" smtClean="0"/>
              <a:t>Strictly speaking, hash indices are always secondary indices </a:t>
            </a:r>
          </a:p>
          <a:p>
            <a:pPr lvl="1"/>
            <a:r>
              <a:rPr lang="en-US" sz="1800" smtClean="0">
                <a:ea typeface="ＭＳ Ｐゴシック" pitchFamily="34" charset="-128"/>
              </a:rPr>
              <a:t>if the file itself is organized using hashing, a separate primary hash index on it using the same search-key is unnecessary.  </a:t>
            </a:r>
          </a:p>
          <a:p>
            <a:pPr lvl="1"/>
            <a:r>
              <a:rPr lang="en-US" sz="1800" smtClean="0">
                <a:ea typeface="ＭＳ Ｐゴシック" pitchFamily="34" charset="-128"/>
              </a:rPr>
              <a:t>However, since hash file organization provides the same direct access to records that indexing provides, we pretend that a file organized by hashing also has a clustering hash index on it.</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7698" name="Rectangle 2"/>
          <p:cNvSpPr>
            <a:spLocks noGrp="1" noChangeArrowheads="1"/>
          </p:cNvSpPr>
          <p:nvPr>
            <p:ph type="title"/>
          </p:nvPr>
        </p:nvSpPr>
        <p:spPr/>
        <p:txBody>
          <a:bodyPr/>
          <a:lstStyle/>
          <a:p>
            <a:pPr>
              <a:defRPr/>
            </a:pPr>
            <a:r>
              <a:rPr lang="en-US">
                <a:ea typeface="+mj-ea"/>
              </a:rPr>
              <a:t>Example of Hash Index</a:t>
            </a:r>
          </a:p>
        </p:txBody>
      </p:sp>
      <p:pic>
        <p:nvPicPr>
          <p:cNvPr id="82947" name="Picture 5"/>
          <p:cNvPicPr>
            <a:picLocks noChangeAspect="1" noChangeArrowheads="1"/>
          </p:cNvPicPr>
          <p:nvPr/>
        </p:nvPicPr>
        <p:blipFill>
          <a:blip r:embed="rId3"/>
          <a:srcRect/>
          <a:stretch>
            <a:fillRect/>
          </a:stretch>
        </p:blipFill>
        <p:spPr bwMode="auto">
          <a:xfrm>
            <a:off x="952500" y="787400"/>
            <a:ext cx="5929313" cy="5724525"/>
          </a:xfrm>
          <a:prstGeom prst="rect">
            <a:avLst/>
          </a:prstGeom>
          <a:noFill/>
          <a:ln w="9525">
            <a:noFill/>
            <a:miter lim="800000"/>
            <a:headEnd/>
            <a:tailEnd/>
          </a:ln>
        </p:spPr>
      </p:pic>
      <p:sp>
        <p:nvSpPr>
          <p:cNvPr id="82948" name="Text Box 4"/>
          <p:cNvSpPr txBox="1">
            <a:spLocks noChangeArrowheads="1"/>
          </p:cNvSpPr>
          <p:nvPr/>
        </p:nvSpPr>
        <p:spPr bwMode="auto">
          <a:xfrm>
            <a:off x="3765550" y="5497513"/>
            <a:ext cx="4679950" cy="396875"/>
          </a:xfrm>
          <a:prstGeom prst="rect">
            <a:avLst/>
          </a:prstGeom>
          <a:noFill/>
          <a:ln w="9525">
            <a:noFill/>
            <a:miter lim="800000"/>
            <a:headEnd/>
            <a:tailEnd/>
          </a:ln>
        </p:spPr>
        <p:txBody>
          <a:bodyPr wrap="none">
            <a:spAutoFit/>
          </a:bodyPr>
          <a:lstStyle/>
          <a:p>
            <a:r>
              <a:rPr lang="en-US" sz="2000"/>
              <a:t>hash index on </a:t>
            </a:r>
            <a:r>
              <a:rPr lang="en-US" sz="2000" i="1"/>
              <a:t>instructor, </a:t>
            </a:r>
            <a:r>
              <a:rPr lang="en-US" sz="2000"/>
              <a:t> on attribute </a:t>
            </a:r>
            <a:r>
              <a:rPr lang="en-US" sz="2000" i="1"/>
              <a:t>ID</a:t>
            </a:r>
            <a:endParaRPr lang="en-US" sz="200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9746" name="Rectangle 2"/>
          <p:cNvSpPr>
            <a:spLocks noGrp="1" noChangeArrowheads="1"/>
          </p:cNvSpPr>
          <p:nvPr>
            <p:ph type="title"/>
          </p:nvPr>
        </p:nvSpPr>
        <p:spPr/>
        <p:txBody>
          <a:bodyPr/>
          <a:lstStyle/>
          <a:p>
            <a:pPr>
              <a:defRPr/>
            </a:pPr>
            <a:r>
              <a:rPr lang="en-US">
                <a:ea typeface="+mj-ea"/>
              </a:rPr>
              <a:t>Deficiencies of Static Hashing</a:t>
            </a:r>
          </a:p>
        </p:txBody>
      </p:sp>
      <p:sp>
        <p:nvSpPr>
          <p:cNvPr id="83971" name="Rectangle 3"/>
          <p:cNvSpPr>
            <a:spLocks noGrp="1" noChangeArrowheads="1"/>
          </p:cNvSpPr>
          <p:nvPr>
            <p:ph type="body" idx="1"/>
          </p:nvPr>
        </p:nvSpPr>
        <p:spPr>
          <a:xfrm>
            <a:off x="900113" y="1135063"/>
            <a:ext cx="7843837" cy="5251450"/>
          </a:xfrm>
        </p:spPr>
        <p:txBody>
          <a:bodyPr/>
          <a:lstStyle/>
          <a:p>
            <a:r>
              <a:rPr lang="en-US" sz="1800" smtClean="0"/>
              <a:t>In static hashing, function </a:t>
            </a:r>
            <a:r>
              <a:rPr lang="en-US" sz="1800" i="1" smtClean="0"/>
              <a:t>h</a:t>
            </a:r>
            <a:r>
              <a:rPr lang="en-US" sz="1800" smtClean="0"/>
              <a:t> maps search-key values to a fixed set of </a:t>
            </a:r>
            <a:r>
              <a:rPr lang="en-US" sz="1800" i="1" smtClean="0"/>
              <a:t>B</a:t>
            </a:r>
            <a:r>
              <a:rPr lang="en-US" sz="1800" smtClean="0"/>
              <a:t> of bucket addresses. Databases grow or shrink with time. </a:t>
            </a:r>
          </a:p>
          <a:p>
            <a:pPr lvl="1"/>
            <a:r>
              <a:rPr lang="en-US" sz="1800" smtClean="0">
                <a:ea typeface="ＭＳ Ｐゴシック" pitchFamily="34" charset="-128"/>
              </a:rPr>
              <a:t>If initial number of buckets is too small, and file grows, performance will degrade due to too much overflows.</a:t>
            </a:r>
          </a:p>
          <a:p>
            <a:pPr lvl="1"/>
            <a:r>
              <a:rPr lang="en-US" sz="1800" smtClean="0">
                <a:ea typeface="ＭＳ Ｐゴシック" pitchFamily="34" charset="-128"/>
              </a:rPr>
              <a:t>If space is allocated for anticipated growth, a significant amount of space will be wasted initially (and buckets will be underfull).</a:t>
            </a:r>
          </a:p>
          <a:p>
            <a:pPr lvl="1"/>
            <a:r>
              <a:rPr lang="en-US" sz="1800" smtClean="0">
                <a:ea typeface="ＭＳ Ｐゴシック" pitchFamily="34" charset="-128"/>
              </a:rPr>
              <a:t>If database shrinks, again space will be wasted.</a:t>
            </a:r>
          </a:p>
          <a:p>
            <a:r>
              <a:rPr lang="en-US" sz="1800" smtClean="0"/>
              <a:t>One solution: periodic re-organization of the file with a new hash function</a:t>
            </a:r>
          </a:p>
          <a:p>
            <a:pPr lvl="1"/>
            <a:r>
              <a:rPr lang="en-US" sz="1800" smtClean="0">
                <a:ea typeface="ＭＳ Ｐゴシック" pitchFamily="34" charset="-128"/>
              </a:rPr>
              <a:t>This reorganization is a massive, time-consuming operation. Furthermore, it is necessary to forbid access to the file during reorganization.</a:t>
            </a:r>
          </a:p>
          <a:p>
            <a:r>
              <a:rPr lang="en-US" sz="1800" smtClean="0"/>
              <a:t>Better solution: allow the number of buckets to be modified dynamically to accommodate the growth or shrinkage of the database. </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1794" name="Rectangle 2"/>
          <p:cNvSpPr>
            <a:spLocks noGrp="1" noChangeArrowheads="1"/>
          </p:cNvSpPr>
          <p:nvPr>
            <p:ph type="title"/>
          </p:nvPr>
        </p:nvSpPr>
        <p:spPr/>
        <p:txBody>
          <a:bodyPr/>
          <a:lstStyle/>
          <a:p>
            <a:pPr>
              <a:defRPr/>
            </a:pPr>
            <a:r>
              <a:rPr lang="en-US">
                <a:ea typeface="+mj-ea"/>
              </a:rPr>
              <a:t>Dynamic Hashing</a:t>
            </a:r>
          </a:p>
        </p:txBody>
      </p:sp>
      <p:sp>
        <p:nvSpPr>
          <p:cNvPr id="84995" name="Rectangle 3"/>
          <p:cNvSpPr>
            <a:spLocks noGrp="1" noChangeArrowheads="1"/>
          </p:cNvSpPr>
          <p:nvPr>
            <p:ph type="body" idx="1"/>
          </p:nvPr>
        </p:nvSpPr>
        <p:spPr>
          <a:xfrm>
            <a:off x="900113" y="1135063"/>
            <a:ext cx="7785100" cy="5422900"/>
          </a:xfrm>
        </p:spPr>
        <p:txBody>
          <a:bodyPr/>
          <a:lstStyle/>
          <a:p>
            <a:pPr>
              <a:lnSpc>
                <a:spcPct val="90000"/>
              </a:lnSpc>
            </a:pPr>
            <a:r>
              <a:rPr lang="en-US" sz="1800" dirty="0" smtClean="0"/>
              <a:t>Good for database that grows and shrinks in size</a:t>
            </a:r>
          </a:p>
          <a:p>
            <a:pPr>
              <a:lnSpc>
                <a:spcPct val="90000"/>
              </a:lnSpc>
            </a:pPr>
            <a:r>
              <a:rPr lang="en-US" sz="1800" dirty="0" smtClean="0"/>
              <a:t>Allows the hash function to be modified dynamically</a:t>
            </a:r>
          </a:p>
          <a:p>
            <a:pPr>
              <a:lnSpc>
                <a:spcPct val="90000"/>
              </a:lnSpc>
            </a:pPr>
            <a:r>
              <a:rPr lang="en-US" sz="1800" b="1" dirty="0" smtClean="0">
                <a:solidFill>
                  <a:srgbClr val="3366CC"/>
                </a:solidFill>
              </a:rPr>
              <a:t>Extendable hashing</a:t>
            </a:r>
            <a:r>
              <a:rPr lang="en-US" sz="1800" dirty="0" smtClean="0"/>
              <a:t> – one form of dynamic hashing </a:t>
            </a:r>
          </a:p>
          <a:p>
            <a:pPr lvl="1">
              <a:lnSpc>
                <a:spcPct val="90000"/>
              </a:lnSpc>
            </a:pPr>
            <a:r>
              <a:rPr lang="en-US" sz="1800" dirty="0" smtClean="0">
                <a:ea typeface="ＭＳ Ｐゴシック" pitchFamily="34" charset="-128"/>
              </a:rPr>
              <a:t>Hash function generates values over a large range — typically </a:t>
            </a:r>
            <a:r>
              <a:rPr lang="en-US" sz="1800" i="1" smtClean="0">
                <a:ea typeface="ＭＳ Ｐゴシック" pitchFamily="34" charset="-128"/>
              </a:rPr>
              <a:t>b</a:t>
            </a:r>
            <a:r>
              <a:rPr lang="en-US" sz="1800" smtClean="0">
                <a:ea typeface="ＭＳ Ｐゴシック" pitchFamily="34" charset="-128"/>
              </a:rPr>
              <a:t>-bit binary integers</a:t>
            </a:r>
            <a:r>
              <a:rPr lang="en-US" sz="1800" dirty="0" smtClean="0">
                <a:ea typeface="ＭＳ Ｐゴシック" pitchFamily="34" charset="-128"/>
              </a:rPr>
              <a:t>, with </a:t>
            </a:r>
            <a:r>
              <a:rPr lang="en-US" sz="1800" i="1" dirty="0" smtClean="0">
                <a:ea typeface="ＭＳ Ｐゴシック" pitchFamily="34" charset="-128"/>
              </a:rPr>
              <a:t>b</a:t>
            </a:r>
            <a:r>
              <a:rPr lang="en-US" sz="1800" dirty="0" smtClean="0">
                <a:ea typeface="ＭＳ Ｐゴシック" pitchFamily="34" charset="-128"/>
              </a:rPr>
              <a:t> = 32.</a:t>
            </a:r>
          </a:p>
          <a:p>
            <a:pPr lvl="1">
              <a:lnSpc>
                <a:spcPct val="90000"/>
              </a:lnSpc>
            </a:pPr>
            <a:r>
              <a:rPr lang="en-US" sz="1800" dirty="0" smtClean="0">
                <a:ea typeface="ＭＳ Ｐゴシック" pitchFamily="34" charset="-128"/>
              </a:rPr>
              <a:t>At any time use only a prefix of the hash function to index into a table of bucket addresses.   </a:t>
            </a:r>
          </a:p>
          <a:p>
            <a:pPr lvl="1">
              <a:lnSpc>
                <a:spcPct val="90000"/>
              </a:lnSpc>
            </a:pPr>
            <a:r>
              <a:rPr lang="en-US" sz="1800" dirty="0" smtClean="0">
                <a:ea typeface="ＭＳ Ｐゴシック" pitchFamily="34" charset="-128"/>
              </a:rPr>
              <a:t>Let the length of the prefix be </a:t>
            </a:r>
            <a:r>
              <a:rPr lang="en-US" sz="1800" i="1" dirty="0" err="1" smtClean="0">
                <a:ea typeface="ＭＳ Ｐゴシック" pitchFamily="34" charset="-128"/>
              </a:rPr>
              <a:t>i</a:t>
            </a:r>
            <a:r>
              <a:rPr lang="en-US" sz="1800" dirty="0" smtClean="0">
                <a:ea typeface="ＭＳ Ｐゴシック" pitchFamily="34" charset="-128"/>
              </a:rPr>
              <a:t> bits,  0 </a:t>
            </a:r>
            <a:r>
              <a:rPr lang="en-US" sz="1800" dirty="0" smtClean="0">
                <a:ea typeface="ＭＳ Ｐゴシック" pitchFamily="34" charset="-128"/>
                <a:sym typeface="Symbol" pitchFamily="18" charset="2"/>
              </a:rPr>
              <a:t> </a:t>
            </a:r>
            <a:r>
              <a:rPr lang="en-US" sz="1800" i="1" dirty="0" err="1" smtClean="0">
                <a:ea typeface="ＭＳ Ｐゴシック" pitchFamily="34" charset="-128"/>
                <a:sym typeface="Symbol" pitchFamily="18" charset="2"/>
              </a:rPr>
              <a:t>i</a:t>
            </a:r>
            <a:r>
              <a:rPr lang="en-US" sz="1800" dirty="0" smtClean="0">
                <a:ea typeface="ＭＳ Ｐゴシック" pitchFamily="34" charset="-128"/>
                <a:sym typeface="Symbol" pitchFamily="18" charset="2"/>
              </a:rPr>
              <a:t>  32.  </a:t>
            </a:r>
          </a:p>
          <a:p>
            <a:pPr lvl="2">
              <a:lnSpc>
                <a:spcPct val="90000"/>
              </a:lnSpc>
            </a:pPr>
            <a:r>
              <a:rPr lang="en-US" sz="1800" dirty="0" smtClean="0">
                <a:ea typeface="ＭＳ Ｐゴシック" pitchFamily="34" charset="-128"/>
                <a:sym typeface="Symbol" pitchFamily="18" charset="2"/>
              </a:rPr>
              <a:t>Bucket address table size = 2</a:t>
            </a:r>
            <a:r>
              <a:rPr lang="en-US" baseline="30000" dirty="0" smtClean="0">
                <a:ea typeface="ＭＳ Ｐゴシック" pitchFamily="34" charset="-128"/>
                <a:sym typeface="Symbol" pitchFamily="18" charset="2"/>
              </a:rPr>
              <a:t>i.</a:t>
            </a:r>
            <a:r>
              <a:rPr lang="en-US" dirty="0" smtClean="0">
                <a:ea typeface="ＭＳ Ｐゴシック" pitchFamily="34" charset="-128"/>
                <a:sym typeface="Symbol" pitchFamily="18" charset="2"/>
              </a:rPr>
              <a:t>  </a:t>
            </a:r>
            <a:r>
              <a:rPr lang="en-US" sz="1800" dirty="0" smtClean="0">
                <a:ea typeface="ＭＳ Ｐゴシック" pitchFamily="34" charset="-128"/>
                <a:sym typeface="Symbol" pitchFamily="18" charset="2"/>
              </a:rPr>
              <a:t>Initially </a:t>
            </a:r>
            <a:r>
              <a:rPr lang="en-US" sz="1800" i="1" dirty="0" err="1" smtClean="0">
                <a:ea typeface="ＭＳ Ｐゴシック" pitchFamily="34" charset="-128"/>
                <a:sym typeface="Symbol" pitchFamily="18" charset="2"/>
              </a:rPr>
              <a:t>i</a:t>
            </a:r>
            <a:r>
              <a:rPr lang="en-US" sz="1800" dirty="0" smtClean="0">
                <a:ea typeface="ＭＳ Ｐゴシック" pitchFamily="34" charset="-128"/>
                <a:sym typeface="Symbol" pitchFamily="18" charset="2"/>
              </a:rPr>
              <a:t> = 0</a:t>
            </a:r>
          </a:p>
          <a:p>
            <a:pPr lvl="2">
              <a:lnSpc>
                <a:spcPct val="90000"/>
              </a:lnSpc>
            </a:pPr>
            <a:r>
              <a:rPr lang="en-US" sz="1800" dirty="0" smtClean="0">
                <a:ea typeface="ＭＳ Ｐゴシック" pitchFamily="34" charset="-128"/>
                <a:sym typeface="Symbol" pitchFamily="18" charset="2"/>
              </a:rPr>
              <a:t>Value of </a:t>
            </a:r>
            <a:r>
              <a:rPr lang="en-US" sz="1800" i="1" dirty="0" err="1" smtClean="0">
                <a:ea typeface="ＭＳ Ｐゴシック" pitchFamily="34" charset="-128"/>
                <a:sym typeface="Symbol" pitchFamily="18" charset="2"/>
              </a:rPr>
              <a:t>i</a:t>
            </a:r>
            <a:r>
              <a:rPr lang="en-US" sz="1800" dirty="0" smtClean="0">
                <a:ea typeface="ＭＳ Ｐゴシック" pitchFamily="34" charset="-128"/>
                <a:sym typeface="Symbol" pitchFamily="18" charset="2"/>
              </a:rPr>
              <a:t> grows and shrinks as the size of the database grows and shrinks.</a:t>
            </a:r>
          </a:p>
          <a:p>
            <a:pPr lvl="1">
              <a:lnSpc>
                <a:spcPct val="90000"/>
              </a:lnSpc>
            </a:pPr>
            <a:r>
              <a:rPr lang="en-US" sz="1800" dirty="0" smtClean="0">
                <a:ea typeface="ＭＳ Ｐゴシック" pitchFamily="34" charset="-128"/>
              </a:rPr>
              <a:t>Multiple entries in the bucket address table may point to a bucket (why?)</a:t>
            </a:r>
          </a:p>
          <a:p>
            <a:pPr lvl="1">
              <a:lnSpc>
                <a:spcPct val="90000"/>
              </a:lnSpc>
            </a:pPr>
            <a:r>
              <a:rPr lang="en-US" sz="1800" dirty="0" smtClean="0">
                <a:ea typeface="ＭＳ Ｐゴシック" pitchFamily="34" charset="-128"/>
              </a:rPr>
              <a:t>Thus, a</a:t>
            </a:r>
            <a:r>
              <a:rPr lang="en-US" sz="1800" dirty="0" smtClean="0">
                <a:ea typeface="ＭＳ Ｐゴシック" pitchFamily="34" charset="-128"/>
                <a:sym typeface="Symbol" pitchFamily="18" charset="2"/>
              </a:rPr>
              <a:t>ctual number of buckets is &lt; 2</a:t>
            </a:r>
            <a:r>
              <a:rPr lang="en-US" sz="2400" i="1" baseline="30000" dirty="0" smtClean="0">
                <a:ea typeface="ＭＳ Ｐゴシック" pitchFamily="34" charset="-128"/>
                <a:sym typeface="Symbol" pitchFamily="18" charset="2"/>
              </a:rPr>
              <a:t>i</a:t>
            </a:r>
            <a:endParaRPr lang="en-US" sz="1800" dirty="0" smtClean="0">
              <a:ea typeface="ＭＳ Ｐゴシック" pitchFamily="34" charset="-128"/>
              <a:sym typeface="Symbol" pitchFamily="18" charset="2"/>
            </a:endParaRPr>
          </a:p>
          <a:p>
            <a:pPr lvl="2">
              <a:lnSpc>
                <a:spcPct val="90000"/>
              </a:lnSpc>
            </a:pPr>
            <a:r>
              <a:rPr lang="en-US" sz="1800" dirty="0" smtClean="0">
                <a:ea typeface="ＭＳ Ｐゴシック" pitchFamily="34" charset="-128"/>
                <a:sym typeface="Symbol" pitchFamily="18" charset="2"/>
              </a:rPr>
              <a:t>The number of buckets also changes dynamically due to coalescing and splitting of buckets. </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42" name="Rectangle 2"/>
          <p:cNvSpPr>
            <a:spLocks noGrp="1" noChangeArrowheads="1"/>
          </p:cNvSpPr>
          <p:nvPr>
            <p:ph type="title"/>
          </p:nvPr>
        </p:nvSpPr>
        <p:spPr/>
        <p:txBody>
          <a:bodyPr/>
          <a:lstStyle/>
          <a:p>
            <a:pPr>
              <a:defRPr/>
            </a:pPr>
            <a:r>
              <a:rPr lang="en-US">
                <a:ea typeface="+mj-ea"/>
              </a:rPr>
              <a:t>General Extendable Hash Structure </a:t>
            </a:r>
          </a:p>
        </p:txBody>
      </p:sp>
      <p:sp>
        <p:nvSpPr>
          <p:cNvPr id="86019" name="Text Box 3"/>
          <p:cNvSpPr txBox="1">
            <a:spLocks noChangeArrowheads="1"/>
          </p:cNvSpPr>
          <p:nvPr/>
        </p:nvSpPr>
        <p:spPr bwMode="auto">
          <a:xfrm>
            <a:off x="1376363" y="5675313"/>
            <a:ext cx="5994400" cy="641350"/>
          </a:xfrm>
          <a:prstGeom prst="rect">
            <a:avLst/>
          </a:prstGeom>
          <a:noFill/>
          <a:ln w="9525">
            <a:noFill/>
            <a:miter lim="800000"/>
            <a:headEnd/>
            <a:tailEnd/>
          </a:ln>
        </p:spPr>
        <p:txBody>
          <a:bodyPr anchor="ctr">
            <a:spAutoFit/>
          </a:bodyPr>
          <a:lstStyle/>
          <a:p>
            <a:pPr algn="ctr">
              <a:spcBef>
                <a:spcPct val="50000"/>
              </a:spcBef>
            </a:pPr>
            <a:r>
              <a:rPr lang="en-US" sz="1800"/>
              <a:t>In this structure, </a:t>
            </a:r>
            <a:r>
              <a:rPr lang="en-US" sz="1800" i="1"/>
              <a:t>i</a:t>
            </a:r>
            <a:r>
              <a:rPr lang="en-US" sz="1800" baseline="-25000"/>
              <a:t>2</a:t>
            </a:r>
            <a:r>
              <a:rPr lang="en-US" sz="1800"/>
              <a:t> = </a:t>
            </a:r>
            <a:r>
              <a:rPr lang="en-US" sz="1800" i="1"/>
              <a:t>i</a:t>
            </a:r>
            <a:r>
              <a:rPr lang="en-US" sz="1800" baseline="-25000"/>
              <a:t>3</a:t>
            </a:r>
            <a:r>
              <a:rPr lang="en-US" sz="1800"/>
              <a:t> = </a:t>
            </a:r>
            <a:r>
              <a:rPr lang="en-US" sz="1800" i="1"/>
              <a:t>i</a:t>
            </a:r>
            <a:r>
              <a:rPr lang="en-US" sz="1800"/>
              <a:t>, whereas </a:t>
            </a:r>
            <a:r>
              <a:rPr lang="en-US" sz="1800" i="1"/>
              <a:t>i</a:t>
            </a:r>
            <a:r>
              <a:rPr lang="en-US" sz="1800" baseline="-25000"/>
              <a:t>1</a:t>
            </a:r>
            <a:r>
              <a:rPr lang="en-US" sz="1800"/>
              <a:t> = </a:t>
            </a:r>
            <a:r>
              <a:rPr lang="en-US" sz="1800" i="1"/>
              <a:t>i </a:t>
            </a:r>
            <a:r>
              <a:rPr lang="en-US" sz="1800"/>
              <a:t>– 1 (see next slide for details)</a:t>
            </a:r>
          </a:p>
        </p:txBody>
      </p:sp>
      <p:pic>
        <p:nvPicPr>
          <p:cNvPr id="86020" name="Picture 6"/>
          <p:cNvPicPr>
            <a:picLocks noChangeAspect="1" noChangeArrowheads="1"/>
          </p:cNvPicPr>
          <p:nvPr/>
        </p:nvPicPr>
        <p:blipFill>
          <a:blip r:embed="rId3"/>
          <a:srcRect/>
          <a:stretch>
            <a:fillRect/>
          </a:stretch>
        </p:blipFill>
        <p:spPr bwMode="auto">
          <a:xfrm>
            <a:off x="1476375" y="849313"/>
            <a:ext cx="5883275" cy="48371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874" name="Rectangle 2"/>
          <p:cNvSpPr>
            <a:spLocks noGrp="1" noChangeArrowheads="1"/>
          </p:cNvSpPr>
          <p:nvPr>
            <p:ph type="title"/>
          </p:nvPr>
        </p:nvSpPr>
        <p:spPr/>
        <p:txBody>
          <a:bodyPr/>
          <a:lstStyle/>
          <a:p>
            <a:pPr>
              <a:defRPr/>
            </a:pPr>
            <a:r>
              <a:rPr lang="en-US" dirty="0" smtClean="0"/>
              <a:t>Dense and Sparse Indices</a:t>
            </a:r>
            <a:endParaRPr lang="en-US" dirty="0">
              <a:ea typeface="+mj-ea"/>
            </a:endParaRPr>
          </a:p>
        </p:txBody>
      </p:sp>
      <p:sp>
        <p:nvSpPr>
          <p:cNvPr id="1103875" name="Rectangle 3"/>
          <p:cNvSpPr>
            <a:spLocks noGrp="1" noChangeArrowheads="1"/>
          </p:cNvSpPr>
          <p:nvPr>
            <p:ph type="body" idx="1"/>
          </p:nvPr>
        </p:nvSpPr>
        <p:spPr>
          <a:xfrm>
            <a:off x="633413" y="1139825"/>
            <a:ext cx="7996237" cy="5197475"/>
          </a:xfrm>
        </p:spPr>
        <p:txBody>
          <a:bodyPr/>
          <a:lstStyle/>
          <a:p>
            <a:r>
              <a:rPr lang="en-US" sz="1800" dirty="0" smtClean="0"/>
              <a:t>An </a:t>
            </a:r>
            <a:r>
              <a:rPr lang="en-US" sz="1800" b="1" dirty="0" smtClean="0">
                <a:solidFill>
                  <a:srgbClr val="0066CC"/>
                </a:solidFill>
              </a:rPr>
              <a:t>index entry</a:t>
            </a:r>
            <a:r>
              <a:rPr lang="en-US" sz="1800" b="1" dirty="0" smtClean="0"/>
              <a:t>, </a:t>
            </a:r>
            <a:r>
              <a:rPr lang="en-US" sz="1800" dirty="0" smtClean="0"/>
              <a:t>or</a:t>
            </a:r>
            <a:r>
              <a:rPr lang="en-US" sz="1800" b="1" dirty="0" smtClean="0"/>
              <a:t> </a:t>
            </a:r>
            <a:r>
              <a:rPr lang="en-US" sz="1800" b="1" dirty="0" smtClean="0">
                <a:solidFill>
                  <a:srgbClr val="0066CC"/>
                </a:solidFill>
              </a:rPr>
              <a:t>index record</a:t>
            </a:r>
            <a:r>
              <a:rPr lang="en-US" sz="1800" dirty="0" smtClean="0"/>
              <a:t>, consists of a search-key value and pointers to one or more records with that value as their search-key value. </a:t>
            </a:r>
          </a:p>
          <a:p>
            <a:r>
              <a:rPr lang="en-US" sz="1800" dirty="0" smtClean="0"/>
              <a:t>The pointer to a record consists of the identifier of a disk block and an offset within the disk block to identify the record within the block.</a:t>
            </a:r>
          </a:p>
          <a:p>
            <a:r>
              <a:rPr lang="en-US" sz="1800" dirty="0" smtClean="0"/>
              <a:t>There are two types of ordered indices: 1. Dense Index, 2. Sparse Index </a:t>
            </a:r>
          </a:p>
          <a:p>
            <a:r>
              <a:rPr lang="en-US" sz="1800" b="1" dirty="0" smtClean="0">
                <a:solidFill>
                  <a:srgbClr val="0066CC"/>
                </a:solidFill>
              </a:rPr>
              <a:t>Dense index</a:t>
            </a:r>
            <a:r>
              <a:rPr lang="en-US" sz="1800" b="1" i="1" dirty="0" smtClean="0"/>
              <a:t>: </a:t>
            </a:r>
            <a:r>
              <a:rPr lang="en-US" sz="1800" dirty="0" smtClean="0"/>
              <a:t>In a dense index, an index entry appears for every search-key value in the file. </a:t>
            </a:r>
          </a:p>
          <a:p>
            <a:r>
              <a:rPr lang="en-US" sz="1800" dirty="0" smtClean="0"/>
              <a:t>In a dense clustering index, the index record contains the search-key value and a pointer to the first data record with that search-key value. The rest of the records with the same search-key value would be stored sequentially after the first record, since, because the index is a clustering one, records are sorted on the same search key.</a:t>
            </a:r>
          </a:p>
          <a:p>
            <a:r>
              <a:rPr lang="en-US" sz="1800" dirty="0" smtClean="0"/>
              <a:t>In a dense non-clustering index, the index must store a list of pointers to all records with the same search-key value.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0387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0387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0387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0387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0387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0387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5890" name="Rectangle 2"/>
          <p:cNvSpPr>
            <a:spLocks noGrp="1" noChangeArrowheads="1"/>
          </p:cNvSpPr>
          <p:nvPr>
            <p:ph type="title"/>
          </p:nvPr>
        </p:nvSpPr>
        <p:spPr/>
        <p:txBody>
          <a:bodyPr/>
          <a:lstStyle/>
          <a:p>
            <a:pPr>
              <a:defRPr/>
            </a:pPr>
            <a:r>
              <a:rPr lang="en-US">
                <a:ea typeface="+mj-ea"/>
              </a:rPr>
              <a:t>Use of Extendable Hash Structure</a:t>
            </a:r>
          </a:p>
        </p:txBody>
      </p:sp>
      <p:sp>
        <p:nvSpPr>
          <p:cNvPr id="87043" name="Rectangle 3"/>
          <p:cNvSpPr>
            <a:spLocks noGrp="1" noChangeArrowheads="1"/>
          </p:cNvSpPr>
          <p:nvPr>
            <p:ph type="body" idx="1"/>
          </p:nvPr>
        </p:nvSpPr>
        <p:spPr>
          <a:xfrm>
            <a:off x="900113" y="1135063"/>
            <a:ext cx="7929562" cy="4681537"/>
          </a:xfrm>
        </p:spPr>
        <p:txBody>
          <a:bodyPr/>
          <a:lstStyle/>
          <a:p>
            <a:r>
              <a:rPr lang="en-US" sz="1800" smtClean="0"/>
              <a:t>Each bucket </a:t>
            </a:r>
            <a:r>
              <a:rPr lang="en-US" sz="1800" i="1" smtClean="0"/>
              <a:t>j</a:t>
            </a:r>
            <a:r>
              <a:rPr lang="en-US" sz="1800" smtClean="0"/>
              <a:t> stores a value </a:t>
            </a:r>
            <a:r>
              <a:rPr lang="en-US" sz="1800" i="1" smtClean="0"/>
              <a:t>i</a:t>
            </a:r>
            <a:r>
              <a:rPr lang="en-US" sz="1800" i="1" baseline="-25000" smtClean="0"/>
              <a:t>j</a:t>
            </a:r>
            <a:endParaRPr lang="en-US" sz="1800" i="1" smtClean="0"/>
          </a:p>
          <a:p>
            <a:pPr lvl="1"/>
            <a:r>
              <a:rPr lang="en-US" sz="1800" i="1" smtClean="0">
                <a:ea typeface="ＭＳ Ｐゴシック" pitchFamily="34" charset="-128"/>
              </a:rPr>
              <a:t>A</a:t>
            </a:r>
            <a:r>
              <a:rPr lang="en-US" sz="1800" smtClean="0">
                <a:ea typeface="ＭＳ Ｐゴシック" pitchFamily="34" charset="-128"/>
              </a:rPr>
              <a:t>ll the entries that point to the same bucket have the same values on the first </a:t>
            </a:r>
            <a:r>
              <a:rPr lang="en-US" sz="1800" i="1" smtClean="0">
                <a:ea typeface="ＭＳ Ｐゴシック" pitchFamily="34" charset="-128"/>
              </a:rPr>
              <a:t>i</a:t>
            </a:r>
            <a:r>
              <a:rPr lang="en-US" sz="1800" i="1" baseline="-25000" smtClean="0">
                <a:ea typeface="ＭＳ Ｐゴシック" pitchFamily="34" charset="-128"/>
              </a:rPr>
              <a:t>j</a:t>
            </a:r>
            <a:r>
              <a:rPr lang="en-US" sz="1800" smtClean="0">
                <a:ea typeface="ＭＳ Ｐゴシック" pitchFamily="34" charset="-128"/>
              </a:rPr>
              <a:t> bits.</a:t>
            </a:r>
            <a:r>
              <a:rPr lang="en-US" sz="1800" i="1" smtClean="0">
                <a:ea typeface="ＭＳ Ｐゴシック" pitchFamily="34" charset="-128"/>
              </a:rPr>
              <a:t> </a:t>
            </a:r>
          </a:p>
          <a:p>
            <a:r>
              <a:rPr lang="en-US" sz="1800" smtClean="0"/>
              <a:t>To locate the bucket containing search-key </a:t>
            </a:r>
            <a:r>
              <a:rPr lang="en-US" sz="1800" i="1" smtClean="0"/>
              <a:t>K</a:t>
            </a:r>
            <a:r>
              <a:rPr lang="en-US" sz="1800" i="1" baseline="-25000" smtClean="0"/>
              <a:t>j</a:t>
            </a:r>
            <a:r>
              <a:rPr lang="en-US" sz="1800" smtClean="0"/>
              <a:t>:</a:t>
            </a:r>
          </a:p>
          <a:p>
            <a:pPr lvl="1">
              <a:buFont typeface="Monotype Sorts" charset="2"/>
              <a:buNone/>
            </a:pPr>
            <a:r>
              <a:rPr lang="en-US" sz="1800" smtClean="0">
                <a:ea typeface="ＭＳ Ｐゴシック" pitchFamily="34" charset="-128"/>
              </a:rPr>
              <a:t>1.	Compute </a:t>
            </a:r>
            <a:r>
              <a:rPr lang="en-US" sz="1800" i="1" smtClean="0">
                <a:ea typeface="ＭＳ Ｐゴシック" pitchFamily="34" charset="-128"/>
              </a:rPr>
              <a:t>h(K</a:t>
            </a:r>
            <a:r>
              <a:rPr lang="en-US" sz="1800" i="1" baseline="-25000" smtClean="0">
                <a:ea typeface="ＭＳ Ｐゴシック" pitchFamily="34" charset="-128"/>
              </a:rPr>
              <a:t>j</a:t>
            </a:r>
            <a:r>
              <a:rPr lang="en-US" sz="1800" i="1" smtClean="0">
                <a:ea typeface="ＭＳ Ｐゴシック" pitchFamily="34" charset="-128"/>
              </a:rPr>
              <a:t>) = X</a:t>
            </a:r>
            <a:endParaRPr lang="en-US" sz="1800" smtClean="0">
              <a:ea typeface="ＭＳ Ｐゴシック" pitchFamily="34" charset="-128"/>
            </a:endParaRPr>
          </a:p>
          <a:p>
            <a:pPr lvl="1">
              <a:buFont typeface="Monotype Sorts" charset="2"/>
              <a:buNone/>
            </a:pPr>
            <a:r>
              <a:rPr lang="en-US" sz="1800" smtClean="0">
                <a:ea typeface="ＭＳ Ｐゴシック" pitchFamily="34" charset="-128"/>
              </a:rPr>
              <a:t>2.	Use the first </a:t>
            </a:r>
            <a:r>
              <a:rPr lang="en-US" sz="1800" i="1" smtClean="0">
                <a:ea typeface="ＭＳ Ｐゴシック" pitchFamily="34" charset="-128"/>
              </a:rPr>
              <a:t>i</a:t>
            </a:r>
            <a:r>
              <a:rPr lang="en-US" sz="1800" smtClean="0">
                <a:ea typeface="ＭＳ Ｐゴシック" pitchFamily="34" charset="-128"/>
              </a:rPr>
              <a:t> high order bits of </a:t>
            </a:r>
            <a:r>
              <a:rPr lang="en-US" sz="1800" i="1" smtClean="0">
                <a:ea typeface="ＭＳ Ｐゴシック" pitchFamily="34" charset="-128"/>
              </a:rPr>
              <a:t>X</a:t>
            </a:r>
            <a:r>
              <a:rPr lang="en-US" sz="1800" smtClean="0">
                <a:ea typeface="ＭＳ Ｐゴシック" pitchFamily="34" charset="-128"/>
              </a:rPr>
              <a:t> as a displacement into bucket address table, and follow the pointer to appropriate bucket</a:t>
            </a:r>
          </a:p>
          <a:p>
            <a:r>
              <a:rPr lang="en-US" sz="1800" smtClean="0"/>
              <a:t>To insert a record with search-key value </a:t>
            </a:r>
            <a:r>
              <a:rPr lang="en-US" sz="1800" i="1" smtClean="0"/>
              <a:t>K</a:t>
            </a:r>
            <a:r>
              <a:rPr lang="en-US" sz="1800" i="1" baseline="-25000" smtClean="0"/>
              <a:t>j</a:t>
            </a:r>
            <a:r>
              <a:rPr lang="en-US" sz="1800" smtClean="0"/>
              <a:t> </a:t>
            </a:r>
          </a:p>
          <a:p>
            <a:pPr lvl="1"/>
            <a:r>
              <a:rPr lang="en-US" sz="1800" smtClean="0">
                <a:ea typeface="ＭＳ Ｐゴシック" pitchFamily="34" charset="-128"/>
              </a:rPr>
              <a:t>follow same procedure as look-up and locate the bucket, say </a:t>
            </a:r>
            <a:r>
              <a:rPr lang="en-US" sz="1800" i="1" smtClean="0">
                <a:ea typeface="ＭＳ Ｐゴシック" pitchFamily="34" charset="-128"/>
              </a:rPr>
              <a:t>j</a:t>
            </a:r>
            <a:r>
              <a:rPr lang="en-US" sz="1800" smtClean="0">
                <a:ea typeface="ＭＳ Ｐゴシック" pitchFamily="34" charset="-128"/>
              </a:rPr>
              <a:t>.  </a:t>
            </a:r>
          </a:p>
          <a:p>
            <a:pPr lvl="1"/>
            <a:r>
              <a:rPr lang="en-US" sz="1800" smtClean="0">
                <a:ea typeface="ＭＳ Ｐゴシック" pitchFamily="34" charset="-128"/>
              </a:rPr>
              <a:t>If there is room in the bucket </a:t>
            </a:r>
            <a:r>
              <a:rPr lang="en-US" sz="1800" i="1" smtClean="0">
                <a:ea typeface="ＭＳ Ｐゴシック" pitchFamily="34" charset="-128"/>
              </a:rPr>
              <a:t>j</a:t>
            </a:r>
            <a:r>
              <a:rPr lang="en-US" sz="1800" smtClean="0">
                <a:ea typeface="ＭＳ Ｐゴシック" pitchFamily="34" charset="-128"/>
              </a:rPr>
              <a:t> insert record in the bucket.  </a:t>
            </a:r>
          </a:p>
          <a:p>
            <a:pPr lvl="1"/>
            <a:r>
              <a:rPr lang="en-US" sz="1800" smtClean="0">
                <a:ea typeface="ＭＳ Ｐゴシック" pitchFamily="34" charset="-128"/>
              </a:rPr>
              <a:t>Else the bucket must be split and insertion re-attempted (next slide.)</a:t>
            </a:r>
          </a:p>
          <a:p>
            <a:pPr lvl="2"/>
            <a:r>
              <a:rPr lang="en-US" sz="1800" smtClean="0">
                <a:ea typeface="ＭＳ Ｐゴシック" pitchFamily="34" charset="-128"/>
              </a:rPr>
              <a:t>Overflow buckets used instead in some cases (will see shortly)</a:t>
            </a:r>
          </a:p>
          <a:p>
            <a:pPr>
              <a:buFont typeface="Monotype Sorts" charset="2"/>
              <a:buNone/>
            </a:pPr>
            <a:r>
              <a:rPr lang="en-US" sz="1800" smtClean="0"/>
              <a:t>		</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7938" name="Rectangle 2"/>
          <p:cNvSpPr>
            <a:spLocks noGrp="1" noChangeArrowheads="1"/>
          </p:cNvSpPr>
          <p:nvPr>
            <p:ph type="title"/>
          </p:nvPr>
        </p:nvSpPr>
        <p:spPr/>
        <p:txBody>
          <a:bodyPr/>
          <a:lstStyle/>
          <a:p>
            <a:pPr>
              <a:defRPr/>
            </a:pPr>
            <a:r>
              <a:rPr lang="en-US" sz="2800">
                <a:ea typeface="+mj-ea"/>
              </a:rPr>
              <a:t>Insertion in Extendable Hash Structure (Cont) </a:t>
            </a:r>
          </a:p>
        </p:txBody>
      </p:sp>
      <p:sp>
        <p:nvSpPr>
          <p:cNvPr id="88067" name="Rectangle 3"/>
          <p:cNvSpPr>
            <a:spLocks noGrp="1" noChangeArrowheads="1"/>
          </p:cNvSpPr>
          <p:nvPr>
            <p:ph type="body" idx="1"/>
          </p:nvPr>
        </p:nvSpPr>
        <p:spPr>
          <a:xfrm>
            <a:off x="808038" y="1419225"/>
            <a:ext cx="7940675" cy="5184775"/>
          </a:xfrm>
        </p:spPr>
        <p:txBody>
          <a:bodyPr/>
          <a:lstStyle/>
          <a:p>
            <a:pPr>
              <a:lnSpc>
                <a:spcPct val="90000"/>
              </a:lnSpc>
            </a:pPr>
            <a:r>
              <a:rPr lang="en-US" sz="1800" smtClean="0"/>
              <a:t>If </a:t>
            </a:r>
            <a:r>
              <a:rPr lang="en-US" sz="1800" i="1" smtClean="0"/>
              <a:t>i</a:t>
            </a:r>
            <a:r>
              <a:rPr lang="en-US" sz="1800" smtClean="0"/>
              <a:t> &gt; </a:t>
            </a:r>
            <a:r>
              <a:rPr lang="en-US" sz="1800" i="1" smtClean="0"/>
              <a:t>i</a:t>
            </a:r>
            <a:r>
              <a:rPr lang="en-US" sz="1800" i="1" baseline="-25000" smtClean="0"/>
              <a:t>j</a:t>
            </a:r>
            <a:r>
              <a:rPr lang="en-US" sz="1800" smtClean="0"/>
              <a:t> (more than one pointer to bucket </a:t>
            </a:r>
            <a:r>
              <a:rPr lang="en-US" sz="1800" i="1" smtClean="0"/>
              <a:t>j</a:t>
            </a:r>
            <a:r>
              <a:rPr lang="en-US" sz="1800" smtClean="0"/>
              <a:t>)</a:t>
            </a:r>
          </a:p>
          <a:p>
            <a:pPr lvl="1">
              <a:lnSpc>
                <a:spcPct val="90000"/>
              </a:lnSpc>
            </a:pPr>
            <a:r>
              <a:rPr lang="en-US" sz="1800" smtClean="0">
                <a:ea typeface="ＭＳ Ｐゴシック" pitchFamily="34" charset="-128"/>
              </a:rPr>
              <a:t>allocate a new bucket </a:t>
            </a:r>
            <a:r>
              <a:rPr lang="en-US" sz="1800" i="1" smtClean="0">
                <a:ea typeface="ＭＳ Ｐゴシック" pitchFamily="34" charset="-128"/>
              </a:rPr>
              <a:t>z</a:t>
            </a:r>
            <a:r>
              <a:rPr lang="en-US" sz="1800" smtClean="0">
                <a:ea typeface="ＭＳ Ｐゴシック" pitchFamily="34" charset="-128"/>
              </a:rPr>
              <a:t>, and set </a:t>
            </a:r>
            <a:r>
              <a:rPr lang="en-US" sz="1800" i="1" smtClean="0">
                <a:ea typeface="ＭＳ Ｐゴシック" pitchFamily="34" charset="-128"/>
              </a:rPr>
              <a:t>i</a:t>
            </a:r>
            <a:r>
              <a:rPr lang="en-US" sz="1800" i="1" baseline="-25000" smtClean="0">
                <a:ea typeface="ＭＳ Ｐゴシック" pitchFamily="34" charset="-128"/>
              </a:rPr>
              <a:t>j</a:t>
            </a:r>
            <a:r>
              <a:rPr lang="en-US" sz="1800" i="1" smtClean="0">
                <a:ea typeface="ＭＳ Ｐゴシック" pitchFamily="34" charset="-128"/>
              </a:rPr>
              <a:t> </a:t>
            </a:r>
            <a:r>
              <a:rPr lang="en-US" sz="1800" smtClean="0">
                <a:ea typeface="ＭＳ Ｐゴシック" pitchFamily="34" charset="-128"/>
              </a:rPr>
              <a:t>= </a:t>
            </a:r>
            <a:r>
              <a:rPr lang="en-US" sz="1800" i="1" smtClean="0">
                <a:ea typeface="ＭＳ Ｐゴシック" pitchFamily="34" charset="-128"/>
              </a:rPr>
              <a:t>i</a:t>
            </a:r>
            <a:r>
              <a:rPr lang="en-US" sz="1800" i="1" baseline="-25000" smtClean="0">
                <a:ea typeface="ＭＳ Ｐゴシック" pitchFamily="34" charset="-128"/>
              </a:rPr>
              <a:t>z</a:t>
            </a:r>
            <a:r>
              <a:rPr lang="en-US" sz="1800" smtClean="0">
                <a:ea typeface="ＭＳ Ｐゴシック" pitchFamily="34" charset="-128"/>
              </a:rPr>
              <a:t> =  (</a:t>
            </a:r>
            <a:r>
              <a:rPr lang="en-US" sz="1800" i="1" smtClean="0">
                <a:ea typeface="ＭＳ Ｐゴシック" pitchFamily="34" charset="-128"/>
              </a:rPr>
              <a:t>i</a:t>
            </a:r>
            <a:r>
              <a:rPr lang="en-US" sz="1800" i="1" baseline="-25000" smtClean="0">
                <a:ea typeface="ＭＳ Ｐゴシック" pitchFamily="34" charset="-128"/>
              </a:rPr>
              <a:t>j</a:t>
            </a:r>
            <a:r>
              <a:rPr lang="en-US" sz="1800" smtClean="0">
                <a:ea typeface="ＭＳ Ｐゴシック" pitchFamily="34" charset="-128"/>
              </a:rPr>
              <a:t> + 1)</a:t>
            </a:r>
          </a:p>
          <a:p>
            <a:pPr lvl="1">
              <a:lnSpc>
                <a:spcPct val="90000"/>
              </a:lnSpc>
            </a:pPr>
            <a:r>
              <a:rPr lang="en-US" sz="1800" smtClean="0">
                <a:ea typeface="ＭＳ Ｐゴシック" pitchFamily="34" charset="-128"/>
              </a:rPr>
              <a:t>Update the second half of the bucket address table entries originally pointing to </a:t>
            </a:r>
            <a:r>
              <a:rPr lang="en-US" sz="1800" i="1" smtClean="0">
                <a:ea typeface="ＭＳ Ｐゴシック" pitchFamily="34" charset="-128"/>
              </a:rPr>
              <a:t>j,</a:t>
            </a:r>
            <a:r>
              <a:rPr lang="en-US" sz="1800" smtClean="0">
                <a:ea typeface="ＭＳ Ｐゴシック" pitchFamily="34" charset="-128"/>
              </a:rPr>
              <a:t> to point to </a:t>
            </a:r>
            <a:r>
              <a:rPr lang="en-US" sz="1800" i="1" smtClean="0">
                <a:ea typeface="ＭＳ Ｐゴシック" pitchFamily="34" charset="-128"/>
              </a:rPr>
              <a:t>z</a:t>
            </a:r>
          </a:p>
          <a:p>
            <a:pPr lvl="1">
              <a:lnSpc>
                <a:spcPct val="90000"/>
              </a:lnSpc>
            </a:pPr>
            <a:r>
              <a:rPr lang="en-US" sz="1800" smtClean="0">
                <a:ea typeface="ＭＳ Ｐゴシック" pitchFamily="34" charset="-128"/>
              </a:rPr>
              <a:t>remove each record in bucket </a:t>
            </a:r>
            <a:r>
              <a:rPr lang="en-US" sz="1800" i="1" smtClean="0">
                <a:ea typeface="ＭＳ Ｐゴシック" pitchFamily="34" charset="-128"/>
              </a:rPr>
              <a:t>j </a:t>
            </a:r>
            <a:r>
              <a:rPr lang="en-US" sz="1800" smtClean="0">
                <a:ea typeface="ＭＳ Ｐゴシック" pitchFamily="34" charset="-128"/>
              </a:rPr>
              <a:t>and reinsert (in </a:t>
            </a:r>
            <a:r>
              <a:rPr lang="en-US" sz="1800" i="1" smtClean="0">
                <a:ea typeface="ＭＳ Ｐゴシック" pitchFamily="34" charset="-128"/>
              </a:rPr>
              <a:t>j</a:t>
            </a:r>
            <a:r>
              <a:rPr lang="en-US" sz="1800" smtClean="0">
                <a:ea typeface="ＭＳ Ｐゴシック" pitchFamily="34" charset="-128"/>
              </a:rPr>
              <a:t> or </a:t>
            </a:r>
            <a:r>
              <a:rPr lang="en-US" sz="1800" i="1" smtClean="0">
                <a:ea typeface="ＭＳ Ｐゴシック" pitchFamily="34" charset="-128"/>
              </a:rPr>
              <a:t>z</a:t>
            </a:r>
            <a:r>
              <a:rPr lang="en-US" sz="1800" smtClean="0">
                <a:ea typeface="ＭＳ Ｐゴシック" pitchFamily="34" charset="-128"/>
              </a:rPr>
              <a:t>)</a:t>
            </a:r>
            <a:endParaRPr lang="en-US" sz="1800" i="1" smtClean="0">
              <a:ea typeface="ＭＳ Ｐゴシック" pitchFamily="34" charset="-128"/>
            </a:endParaRPr>
          </a:p>
          <a:p>
            <a:pPr lvl="1">
              <a:lnSpc>
                <a:spcPct val="90000"/>
              </a:lnSpc>
            </a:pPr>
            <a:r>
              <a:rPr lang="en-US" sz="1800" smtClean="0">
                <a:ea typeface="ＭＳ Ｐゴシック" pitchFamily="34" charset="-128"/>
              </a:rPr>
              <a:t>recompute new bucket for </a:t>
            </a:r>
            <a:r>
              <a:rPr lang="en-US" sz="1800" i="1" smtClean="0">
                <a:ea typeface="ＭＳ Ｐゴシック" pitchFamily="34" charset="-128"/>
              </a:rPr>
              <a:t>K</a:t>
            </a:r>
            <a:r>
              <a:rPr lang="en-US" sz="1800" i="1" baseline="-25000" smtClean="0">
                <a:ea typeface="ＭＳ Ｐゴシック" pitchFamily="34" charset="-128"/>
              </a:rPr>
              <a:t>j</a:t>
            </a:r>
            <a:r>
              <a:rPr lang="en-US" sz="1800" i="1" smtClean="0">
                <a:ea typeface="ＭＳ Ｐゴシック" pitchFamily="34" charset="-128"/>
              </a:rPr>
              <a:t> </a:t>
            </a:r>
            <a:r>
              <a:rPr lang="en-US" sz="1800" smtClean="0">
                <a:ea typeface="ＭＳ Ｐゴシック" pitchFamily="34" charset="-128"/>
              </a:rPr>
              <a:t>and insert record in the bucket (further splitting is required if the bucket is still full)</a:t>
            </a:r>
          </a:p>
          <a:p>
            <a:pPr>
              <a:lnSpc>
                <a:spcPct val="90000"/>
              </a:lnSpc>
            </a:pPr>
            <a:r>
              <a:rPr lang="en-US" sz="1800" smtClean="0"/>
              <a:t>If </a:t>
            </a:r>
            <a:r>
              <a:rPr lang="en-US" sz="1800" i="1" smtClean="0"/>
              <a:t>i = i</a:t>
            </a:r>
            <a:r>
              <a:rPr lang="en-US" sz="1800" i="1" baseline="-25000" smtClean="0"/>
              <a:t>j</a:t>
            </a:r>
            <a:r>
              <a:rPr lang="en-US" sz="1800" i="1" smtClean="0"/>
              <a:t> </a:t>
            </a:r>
            <a:r>
              <a:rPr lang="en-US" sz="1800" smtClean="0"/>
              <a:t>(only one pointer to bucket </a:t>
            </a:r>
            <a:r>
              <a:rPr lang="en-US" sz="1800" i="1" smtClean="0"/>
              <a:t>j</a:t>
            </a:r>
            <a:r>
              <a:rPr lang="en-US" sz="1800" smtClean="0"/>
              <a:t>)</a:t>
            </a:r>
          </a:p>
          <a:p>
            <a:pPr lvl="1">
              <a:lnSpc>
                <a:spcPct val="90000"/>
              </a:lnSpc>
            </a:pPr>
            <a:r>
              <a:rPr lang="en-US" sz="1800" smtClean="0">
                <a:ea typeface="ＭＳ Ｐゴシック" pitchFamily="34" charset="-128"/>
              </a:rPr>
              <a:t>If </a:t>
            </a:r>
            <a:r>
              <a:rPr lang="en-US" sz="1800" i="1" smtClean="0">
                <a:ea typeface="ＭＳ Ｐゴシック" pitchFamily="34" charset="-128"/>
              </a:rPr>
              <a:t>i</a:t>
            </a:r>
            <a:r>
              <a:rPr lang="en-US" sz="1800" smtClean="0">
                <a:ea typeface="ＭＳ Ｐゴシック" pitchFamily="34" charset="-128"/>
              </a:rPr>
              <a:t> reaches some limit </a:t>
            </a:r>
            <a:r>
              <a:rPr lang="en-US" sz="1800" i="1" smtClean="0">
                <a:ea typeface="ＭＳ Ｐゴシック" pitchFamily="34" charset="-128"/>
              </a:rPr>
              <a:t>b</a:t>
            </a:r>
            <a:r>
              <a:rPr lang="en-US" sz="1800" smtClean="0">
                <a:ea typeface="ＭＳ Ｐゴシック" pitchFamily="34" charset="-128"/>
              </a:rPr>
              <a:t>, or too many splits have happened in this insertion, create an overflow bucket </a:t>
            </a:r>
          </a:p>
          <a:p>
            <a:pPr lvl="1">
              <a:lnSpc>
                <a:spcPct val="90000"/>
              </a:lnSpc>
            </a:pPr>
            <a:r>
              <a:rPr lang="en-US" sz="1800" smtClean="0">
                <a:ea typeface="ＭＳ Ｐゴシック" pitchFamily="34" charset="-128"/>
              </a:rPr>
              <a:t>Else</a:t>
            </a:r>
          </a:p>
          <a:p>
            <a:pPr lvl="2">
              <a:lnSpc>
                <a:spcPct val="90000"/>
              </a:lnSpc>
            </a:pPr>
            <a:r>
              <a:rPr lang="en-US" sz="1800" smtClean="0">
                <a:ea typeface="ＭＳ Ｐゴシック" pitchFamily="34" charset="-128"/>
              </a:rPr>
              <a:t>increment </a:t>
            </a:r>
            <a:r>
              <a:rPr lang="en-US" sz="1800" i="1" smtClean="0">
                <a:ea typeface="ＭＳ Ｐゴシック" pitchFamily="34" charset="-128"/>
              </a:rPr>
              <a:t>i</a:t>
            </a:r>
            <a:r>
              <a:rPr lang="en-US" sz="1800" smtClean="0">
                <a:ea typeface="ＭＳ Ｐゴシック" pitchFamily="34" charset="-128"/>
              </a:rPr>
              <a:t> and double the size of the bucket address table.</a:t>
            </a:r>
          </a:p>
          <a:p>
            <a:pPr lvl="2">
              <a:lnSpc>
                <a:spcPct val="90000"/>
              </a:lnSpc>
            </a:pPr>
            <a:r>
              <a:rPr lang="en-US" sz="1800" smtClean="0">
                <a:ea typeface="ＭＳ Ｐゴシック" pitchFamily="34" charset="-128"/>
              </a:rPr>
              <a:t>replace each entry in the table by two entries that point to the same bucket.</a:t>
            </a:r>
          </a:p>
          <a:p>
            <a:pPr lvl="2">
              <a:lnSpc>
                <a:spcPct val="90000"/>
              </a:lnSpc>
            </a:pPr>
            <a:r>
              <a:rPr lang="en-US" sz="1800" smtClean="0">
                <a:ea typeface="ＭＳ Ｐゴシック" pitchFamily="34" charset="-128"/>
              </a:rPr>
              <a:t>recompute new bucket address table entry for </a:t>
            </a:r>
            <a:r>
              <a:rPr lang="en-US" sz="1800" i="1" smtClean="0">
                <a:ea typeface="ＭＳ Ｐゴシック" pitchFamily="34" charset="-128"/>
              </a:rPr>
              <a:t>K</a:t>
            </a:r>
            <a:r>
              <a:rPr lang="en-US" sz="1800" i="1" baseline="-25000" smtClean="0">
                <a:ea typeface="ＭＳ Ｐゴシック" pitchFamily="34" charset="-128"/>
              </a:rPr>
              <a:t>j</a:t>
            </a:r>
            <a:r>
              <a:rPr lang="en-US" sz="1800" smtClean="0">
                <a:ea typeface="ＭＳ Ｐゴシック" pitchFamily="34" charset="-128"/>
              </a:rPr>
              <a:t/>
            </a:r>
            <a:br>
              <a:rPr lang="en-US" sz="1800" smtClean="0">
                <a:ea typeface="ＭＳ Ｐゴシック" pitchFamily="34" charset="-128"/>
              </a:rPr>
            </a:br>
            <a:r>
              <a:rPr lang="en-US" sz="1800" smtClean="0">
                <a:ea typeface="ＭＳ Ｐゴシック" pitchFamily="34" charset="-128"/>
              </a:rPr>
              <a:t>Now </a:t>
            </a:r>
            <a:r>
              <a:rPr lang="en-US" sz="1800" i="1" smtClean="0">
                <a:ea typeface="ＭＳ Ｐゴシック" pitchFamily="34" charset="-128"/>
              </a:rPr>
              <a:t>i </a:t>
            </a:r>
            <a:r>
              <a:rPr lang="en-US" sz="1800" smtClean="0">
                <a:ea typeface="ＭＳ Ｐゴシック" pitchFamily="34" charset="-128"/>
              </a:rPr>
              <a:t>&gt; </a:t>
            </a:r>
            <a:r>
              <a:rPr lang="en-US" sz="1800" i="1" smtClean="0">
                <a:ea typeface="ＭＳ Ｐゴシック" pitchFamily="34" charset="-128"/>
              </a:rPr>
              <a:t>i</a:t>
            </a:r>
            <a:r>
              <a:rPr lang="en-US" sz="1800" i="1" baseline="-25000" smtClean="0">
                <a:ea typeface="ＭＳ Ｐゴシック" pitchFamily="34" charset="-128"/>
              </a:rPr>
              <a:t>j</a:t>
            </a:r>
            <a:r>
              <a:rPr lang="en-US" sz="1800" smtClean="0">
                <a:ea typeface="ＭＳ Ｐゴシック" pitchFamily="34" charset="-128"/>
              </a:rPr>
              <a:t>  so use the first case above.   </a:t>
            </a:r>
          </a:p>
          <a:p>
            <a:pPr>
              <a:lnSpc>
                <a:spcPct val="90000"/>
              </a:lnSpc>
            </a:pPr>
            <a:endParaRPr lang="en-US" sz="1800" smtClean="0"/>
          </a:p>
        </p:txBody>
      </p:sp>
      <p:sp>
        <p:nvSpPr>
          <p:cNvPr id="88068" name="Text Box 4"/>
          <p:cNvSpPr txBox="1">
            <a:spLocks noChangeArrowheads="1"/>
          </p:cNvSpPr>
          <p:nvPr/>
        </p:nvSpPr>
        <p:spPr bwMode="auto">
          <a:xfrm>
            <a:off x="717550" y="936625"/>
            <a:ext cx="6777038" cy="366713"/>
          </a:xfrm>
          <a:prstGeom prst="rect">
            <a:avLst/>
          </a:prstGeom>
          <a:noFill/>
          <a:ln w="9525">
            <a:noFill/>
            <a:miter lim="800000"/>
            <a:headEnd/>
            <a:tailEnd/>
          </a:ln>
        </p:spPr>
        <p:txBody>
          <a:bodyPr wrap="none" anchor="ctr">
            <a:spAutoFit/>
          </a:bodyPr>
          <a:lstStyle/>
          <a:p>
            <a:pPr algn="ctr">
              <a:spcBef>
                <a:spcPct val="50000"/>
              </a:spcBef>
            </a:pPr>
            <a:r>
              <a:rPr lang="en-US" sz="1800"/>
              <a:t>To split a bucket </a:t>
            </a:r>
            <a:r>
              <a:rPr lang="en-US" sz="1800" i="1"/>
              <a:t>j</a:t>
            </a:r>
            <a:r>
              <a:rPr lang="en-US" sz="1800"/>
              <a:t> when inserting record with search-key value </a:t>
            </a:r>
            <a:r>
              <a:rPr lang="en-US" sz="1800" i="1"/>
              <a:t>K</a:t>
            </a:r>
            <a:r>
              <a:rPr lang="en-US" sz="1800" i="1" baseline="-25000"/>
              <a:t>j</a:t>
            </a:r>
            <a:r>
              <a:rPr lang="en-US" sz="1800"/>
              <a:t>:</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9986" name="Rectangle 2"/>
          <p:cNvSpPr>
            <a:spLocks noGrp="1" noChangeArrowheads="1"/>
          </p:cNvSpPr>
          <p:nvPr>
            <p:ph type="title"/>
          </p:nvPr>
        </p:nvSpPr>
        <p:spPr>
          <a:xfrm>
            <a:off x="869950" y="238125"/>
            <a:ext cx="7954963" cy="457200"/>
          </a:xfrm>
        </p:spPr>
        <p:txBody>
          <a:bodyPr/>
          <a:lstStyle/>
          <a:p>
            <a:pPr>
              <a:defRPr/>
            </a:pPr>
            <a:r>
              <a:rPr lang="en-US">
                <a:ea typeface="+mj-ea"/>
              </a:rPr>
              <a:t>Deletion in Extendable Hash Structure</a:t>
            </a:r>
          </a:p>
        </p:txBody>
      </p:sp>
      <p:sp>
        <p:nvSpPr>
          <p:cNvPr id="89091" name="Rectangle 3"/>
          <p:cNvSpPr>
            <a:spLocks noGrp="1" noChangeArrowheads="1"/>
          </p:cNvSpPr>
          <p:nvPr>
            <p:ph type="body" idx="1"/>
          </p:nvPr>
        </p:nvSpPr>
        <p:spPr>
          <a:xfrm>
            <a:off x="900113" y="1135063"/>
            <a:ext cx="7893050" cy="4491037"/>
          </a:xfrm>
        </p:spPr>
        <p:txBody>
          <a:bodyPr/>
          <a:lstStyle/>
          <a:p>
            <a:r>
              <a:rPr lang="en-US" sz="1800" smtClean="0"/>
              <a:t>To delete a key value, </a:t>
            </a:r>
          </a:p>
          <a:p>
            <a:pPr lvl="1"/>
            <a:r>
              <a:rPr lang="en-US" sz="1800" smtClean="0">
                <a:ea typeface="ＭＳ Ｐゴシック" pitchFamily="34" charset="-128"/>
              </a:rPr>
              <a:t>locate it in its bucket and remove it. </a:t>
            </a:r>
          </a:p>
          <a:p>
            <a:pPr lvl="1"/>
            <a:r>
              <a:rPr lang="en-US" sz="1800" smtClean="0">
                <a:ea typeface="ＭＳ Ｐゴシック" pitchFamily="34" charset="-128"/>
              </a:rPr>
              <a:t>The bucket itself can be removed if it becomes empty (with appropriate updates to the bucket address table). </a:t>
            </a:r>
          </a:p>
          <a:p>
            <a:pPr lvl="1"/>
            <a:r>
              <a:rPr lang="en-US" sz="1800" smtClean="0">
                <a:ea typeface="ＭＳ Ｐゴシック" pitchFamily="34" charset="-128"/>
              </a:rPr>
              <a:t>Coalescing of buckets can be done (can coalesce only with a “</a:t>
            </a:r>
            <a:r>
              <a:rPr lang="en-US" sz="1800" i="1" smtClean="0">
                <a:solidFill>
                  <a:schemeClr val="tx2"/>
                </a:solidFill>
                <a:ea typeface="ＭＳ Ｐゴシック" pitchFamily="34" charset="-128"/>
              </a:rPr>
              <a:t>buddy</a:t>
            </a:r>
            <a:r>
              <a:rPr lang="en-US" sz="1800" smtClean="0">
                <a:ea typeface="ＭＳ Ｐゴシック" pitchFamily="34" charset="-128"/>
              </a:rPr>
              <a:t>” bucket having same value of i</a:t>
            </a:r>
            <a:r>
              <a:rPr lang="en-US" sz="2400" baseline="-25000" smtClean="0">
                <a:ea typeface="ＭＳ Ｐゴシック" pitchFamily="34" charset="-128"/>
              </a:rPr>
              <a:t>j</a:t>
            </a:r>
            <a:r>
              <a:rPr lang="en-US" sz="1800" smtClean="0">
                <a:ea typeface="ＭＳ Ｐゴシック" pitchFamily="34" charset="-128"/>
              </a:rPr>
              <a:t> and same i</a:t>
            </a:r>
            <a:r>
              <a:rPr lang="en-US" baseline="-25000" smtClean="0">
                <a:ea typeface="ＭＳ Ｐゴシック" pitchFamily="34" charset="-128"/>
              </a:rPr>
              <a:t>j </a:t>
            </a:r>
            <a:r>
              <a:rPr lang="en-US" sz="1800" smtClean="0">
                <a:ea typeface="ＭＳ Ｐゴシック" pitchFamily="34" charset="-128"/>
              </a:rPr>
              <a:t>–1 prefix, if it is present) </a:t>
            </a:r>
          </a:p>
          <a:p>
            <a:pPr lvl="1"/>
            <a:r>
              <a:rPr lang="en-US" sz="1800" smtClean="0">
                <a:ea typeface="ＭＳ Ｐゴシック" pitchFamily="34" charset="-128"/>
              </a:rPr>
              <a:t>Decreasing bucket address table size is also possible</a:t>
            </a:r>
          </a:p>
          <a:p>
            <a:pPr lvl="2"/>
            <a:r>
              <a:rPr lang="en-US" sz="1800" smtClean="0">
                <a:ea typeface="ＭＳ Ｐゴシック" pitchFamily="34" charset="-128"/>
              </a:rPr>
              <a:t>Note: decreasing bucket address table size is an expensive operation and should be done only if number of buckets becomes much smaller than the size of the table </a:t>
            </a: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82" name="Rectangle 2"/>
          <p:cNvSpPr>
            <a:spLocks noGrp="1" noChangeArrowheads="1"/>
          </p:cNvSpPr>
          <p:nvPr>
            <p:ph type="title"/>
          </p:nvPr>
        </p:nvSpPr>
        <p:spPr/>
        <p:txBody>
          <a:bodyPr/>
          <a:lstStyle/>
          <a:p>
            <a:pPr>
              <a:defRPr/>
            </a:pPr>
            <a:r>
              <a:rPr lang="en-US" sz="2800">
                <a:ea typeface="+mj-ea"/>
              </a:rPr>
              <a:t>Use of Extendable Hash Structure:  Example</a:t>
            </a:r>
          </a:p>
        </p:txBody>
      </p:sp>
      <p:pic>
        <p:nvPicPr>
          <p:cNvPr id="90115" name="Picture 5"/>
          <p:cNvPicPr>
            <a:picLocks noChangeAspect="1" noChangeArrowheads="1"/>
          </p:cNvPicPr>
          <p:nvPr/>
        </p:nvPicPr>
        <p:blipFill>
          <a:blip r:embed="rId3"/>
          <a:srcRect/>
          <a:stretch>
            <a:fillRect/>
          </a:stretch>
        </p:blipFill>
        <p:spPr bwMode="auto">
          <a:xfrm>
            <a:off x="725488" y="1033463"/>
            <a:ext cx="8035925" cy="33829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6130" name="Rectangle 2"/>
          <p:cNvSpPr>
            <a:spLocks noGrp="1" noChangeArrowheads="1"/>
          </p:cNvSpPr>
          <p:nvPr>
            <p:ph type="title"/>
          </p:nvPr>
        </p:nvSpPr>
        <p:spPr/>
        <p:txBody>
          <a:bodyPr/>
          <a:lstStyle/>
          <a:p>
            <a:pPr>
              <a:defRPr/>
            </a:pPr>
            <a:r>
              <a:rPr lang="en-US" dirty="0">
                <a:ea typeface="+mj-ea"/>
              </a:rPr>
              <a:t>Example (Cont.)</a:t>
            </a:r>
          </a:p>
        </p:txBody>
      </p:sp>
      <p:sp>
        <p:nvSpPr>
          <p:cNvPr id="91139" name="Rectangle 3"/>
          <p:cNvSpPr>
            <a:spLocks noChangeArrowheads="1"/>
          </p:cNvSpPr>
          <p:nvPr/>
        </p:nvSpPr>
        <p:spPr bwMode="auto">
          <a:xfrm>
            <a:off x="1108075" y="1482725"/>
            <a:ext cx="3875088" cy="336550"/>
          </a:xfrm>
          <a:prstGeom prst="rect">
            <a:avLst/>
          </a:prstGeom>
          <a:noFill/>
          <a:ln w="9525">
            <a:noFill/>
            <a:miter lim="800000"/>
            <a:headEnd/>
            <a:tailEnd/>
          </a:ln>
        </p:spPr>
        <p:txBody>
          <a:bodyPr wrap="none">
            <a:spAutoFit/>
          </a:bodyPr>
          <a:lstStyle/>
          <a:p>
            <a:pPr>
              <a:spcBef>
                <a:spcPct val="35000"/>
              </a:spcBef>
              <a:buClr>
                <a:schemeClr val="tx2"/>
              </a:buClr>
              <a:buSzPct val="90000"/>
              <a:buFont typeface="Monotype Sorts" charset="2"/>
              <a:buChar char="n"/>
            </a:pPr>
            <a:r>
              <a:rPr kumimoji="1" lang="en-US"/>
              <a:t>   Initial  Hash structure; bucket size = 2</a:t>
            </a:r>
          </a:p>
        </p:txBody>
      </p:sp>
      <p:pic>
        <p:nvPicPr>
          <p:cNvPr id="91140" name="Picture 6"/>
          <p:cNvPicPr>
            <a:picLocks noChangeAspect="1" noChangeArrowheads="1"/>
          </p:cNvPicPr>
          <p:nvPr/>
        </p:nvPicPr>
        <p:blipFill>
          <a:blip r:embed="rId3"/>
          <a:srcRect/>
          <a:stretch>
            <a:fillRect/>
          </a:stretch>
        </p:blipFill>
        <p:spPr bwMode="auto">
          <a:xfrm>
            <a:off x="1062038" y="2230438"/>
            <a:ext cx="7864475" cy="2193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8178" name="Rectangle 2"/>
          <p:cNvSpPr>
            <a:spLocks noGrp="1" noChangeArrowheads="1"/>
          </p:cNvSpPr>
          <p:nvPr>
            <p:ph type="title"/>
          </p:nvPr>
        </p:nvSpPr>
        <p:spPr/>
        <p:txBody>
          <a:bodyPr/>
          <a:lstStyle/>
          <a:p>
            <a:pPr>
              <a:defRPr/>
            </a:pPr>
            <a:r>
              <a:rPr lang="en-US" dirty="0">
                <a:ea typeface="+mj-ea"/>
              </a:rPr>
              <a:t>Example (Cont.)</a:t>
            </a:r>
          </a:p>
        </p:txBody>
      </p:sp>
      <p:sp>
        <p:nvSpPr>
          <p:cNvPr id="92163" name="Rectangle 4"/>
          <p:cNvSpPr>
            <a:spLocks noChangeArrowheads="1"/>
          </p:cNvSpPr>
          <p:nvPr/>
        </p:nvSpPr>
        <p:spPr bwMode="auto">
          <a:xfrm>
            <a:off x="1006475" y="1393825"/>
            <a:ext cx="6711950" cy="701675"/>
          </a:xfrm>
          <a:prstGeom prst="rect">
            <a:avLst/>
          </a:prstGeom>
          <a:noFill/>
          <a:ln w="9525">
            <a:noFill/>
            <a:miter lim="800000"/>
            <a:headEnd/>
            <a:tailEnd/>
          </a:ln>
        </p:spPr>
        <p:txBody>
          <a:bodyPr wrap="none">
            <a:spAutoFit/>
          </a:bodyPr>
          <a:lstStyle/>
          <a:p>
            <a:pPr>
              <a:spcBef>
                <a:spcPct val="35000"/>
              </a:spcBef>
              <a:buClr>
                <a:schemeClr val="tx2"/>
              </a:buClr>
              <a:buSzPct val="90000"/>
              <a:buFont typeface="Monotype Sorts" charset="2"/>
              <a:buChar char="n"/>
            </a:pPr>
            <a:r>
              <a:rPr kumimoji="1" lang="en-US" sz="1800"/>
              <a:t>   </a:t>
            </a:r>
            <a:r>
              <a:rPr kumimoji="1" lang="en-US" sz="2000"/>
              <a:t>Hash structure after insertion of “Mozart”, “Srinivasan”, </a:t>
            </a:r>
            <a:br>
              <a:rPr kumimoji="1" lang="en-US" sz="2000"/>
            </a:br>
            <a:r>
              <a:rPr kumimoji="1" lang="en-US" sz="2000"/>
              <a:t>      and “Wu” records</a:t>
            </a:r>
          </a:p>
        </p:txBody>
      </p:sp>
      <p:pic>
        <p:nvPicPr>
          <p:cNvPr id="92164" name="Picture 6"/>
          <p:cNvPicPr>
            <a:picLocks noChangeAspect="1" noChangeArrowheads="1"/>
          </p:cNvPicPr>
          <p:nvPr/>
        </p:nvPicPr>
        <p:blipFill>
          <a:blip r:embed="rId3"/>
          <a:srcRect/>
          <a:stretch>
            <a:fillRect/>
          </a:stretch>
        </p:blipFill>
        <p:spPr bwMode="auto">
          <a:xfrm>
            <a:off x="1089025" y="2648356"/>
            <a:ext cx="7513638" cy="2779713"/>
          </a:xfrm>
          <a:prstGeom prst="rect">
            <a:avLst/>
          </a:prstGeom>
          <a:noFill/>
          <a:ln w="9525">
            <a:noFill/>
            <a:miter lim="800000"/>
            <a:headEnd/>
            <a:tailEnd/>
          </a:ln>
        </p:spPr>
      </p:pic>
      <p:graphicFrame>
        <p:nvGraphicFramePr>
          <p:cNvPr id="2" name="Table 1"/>
          <p:cNvGraphicFramePr>
            <a:graphicFrameLocks noGrp="1"/>
          </p:cNvGraphicFramePr>
          <p:nvPr>
            <p:extLst>
              <p:ext uri="{D42A27DB-BD31-4B8C-83A1-F6EECF244321}">
                <p14:modId xmlns:p14="http://schemas.microsoft.com/office/powerpoint/2010/main" val="3568015808"/>
              </p:ext>
            </p:extLst>
          </p:nvPr>
        </p:nvGraphicFramePr>
        <p:xfrm>
          <a:off x="1517511" y="3371662"/>
          <a:ext cx="1118683" cy="741680"/>
        </p:xfrm>
        <a:graphic>
          <a:graphicData uri="http://schemas.openxmlformats.org/drawingml/2006/table">
            <a:tbl>
              <a:tblPr firstRow="1" bandRow="1">
                <a:tableStyleId>{5940675A-B579-460E-94D1-54222C63F5DA}</a:tableStyleId>
              </a:tblPr>
              <a:tblGrid>
                <a:gridCol w="1118683"/>
              </a:tblGrid>
              <a:tr h="370840">
                <a:tc>
                  <a:txBody>
                    <a:bodyPr/>
                    <a:lstStyle/>
                    <a:p>
                      <a:pPr algn="ctr"/>
                      <a:r>
                        <a:rPr lang="en-US" dirty="0" smtClean="0"/>
                        <a:t>0</a:t>
                      </a:r>
                      <a:endParaRPr lang="en-US" b="0" dirty="0"/>
                    </a:p>
                  </a:txBody>
                  <a:tcPr/>
                </a:tc>
              </a:tr>
              <a:tr h="370840">
                <a:tc>
                  <a:txBody>
                    <a:bodyPr/>
                    <a:lstStyle/>
                    <a:p>
                      <a:pPr algn="ctr"/>
                      <a:r>
                        <a:rPr lang="en-US" dirty="0" smtClean="0"/>
                        <a:t>1</a:t>
                      </a:r>
                      <a:endParaRPr lang="en-US" b="0" dirty="0"/>
                    </a:p>
                  </a:txBody>
                  <a:tcPr/>
                </a:tc>
              </a:tr>
            </a:tbl>
          </a:graphicData>
        </a:graphic>
      </p:graphicFrame>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0226" name="Rectangle 2"/>
          <p:cNvSpPr>
            <a:spLocks noGrp="1" noChangeArrowheads="1"/>
          </p:cNvSpPr>
          <p:nvPr>
            <p:ph type="title"/>
          </p:nvPr>
        </p:nvSpPr>
        <p:spPr/>
        <p:txBody>
          <a:bodyPr/>
          <a:lstStyle/>
          <a:p>
            <a:pPr>
              <a:defRPr/>
            </a:pPr>
            <a:r>
              <a:rPr lang="en-US">
                <a:ea typeface="+mj-ea"/>
              </a:rPr>
              <a:t>Example (Cont.)</a:t>
            </a:r>
          </a:p>
        </p:txBody>
      </p:sp>
      <p:sp>
        <p:nvSpPr>
          <p:cNvPr id="93187" name="Rectangle 4"/>
          <p:cNvSpPr>
            <a:spLocks noChangeArrowheads="1"/>
          </p:cNvSpPr>
          <p:nvPr/>
        </p:nvSpPr>
        <p:spPr bwMode="auto">
          <a:xfrm>
            <a:off x="942975" y="1139825"/>
            <a:ext cx="5795963" cy="396875"/>
          </a:xfrm>
          <a:prstGeom prst="rect">
            <a:avLst/>
          </a:prstGeom>
          <a:noFill/>
          <a:ln w="9525">
            <a:noFill/>
            <a:miter lim="800000"/>
            <a:headEnd/>
            <a:tailEnd/>
          </a:ln>
        </p:spPr>
        <p:txBody>
          <a:bodyPr wrap="none">
            <a:spAutoFit/>
          </a:bodyPr>
          <a:lstStyle/>
          <a:p>
            <a:pPr>
              <a:spcBef>
                <a:spcPct val="35000"/>
              </a:spcBef>
              <a:buClr>
                <a:schemeClr val="tx2"/>
              </a:buClr>
              <a:buSzPct val="90000"/>
              <a:buFont typeface="Monotype Sorts" charset="2"/>
              <a:buChar char="n"/>
            </a:pPr>
            <a:r>
              <a:rPr kumimoji="1" lang="en-US" sz="2000"/>
              <a:t> Hash structure after  insertion of Einstein record</a:t>
            </a:r>
          </a:p>
        </p:txBody>
      </p:sp>
      <p:pic>
        <p:nvPicPr>
          <p:cNvPr id="93188" name="Picture 6"/>
          <p:cNvPicPr>
            <a:picLocks noChangeAspect="1" noChangeArrowheads="1"/>
          </p:cNvPicPr>
          <p:nvPr/>
        </p:nvPicPr>
        <p:blipFill>
          <a:blip r:embed="rId3"/>
          <a:srcRect/>
          <a:stretch>
            <a:fillRect/>
          </a:stretch>
        </p:blipFill>
        <p:spPr bwMode="auto">
          <a:xfrm>
            <a:off x="982663" y="1633538"/>
            <a:ext cx="7516812" cy="4324350"/>
          </a:xfrm>
          <a:prstGeom prst="rect">
            <a:avLst/>
          </a:prstGeom>
          <a:noFill/>
          <a:ln w="9525">
            <a:noFill/>
            <a:miter lim="800000"/>
            <a:headEnd/>
            <a:tailEnd/>
          </a:ln>
        </p:spPr>
      </p:pic>
      <p:graphicFrame>
        <p:nvGraphicFramePr>
          <p:cNvPr id="2" name="Table 1"/>
          <p:cNvGraphicFramePr>
            <a:graphicFrameLocks noGrp="1"/>
          </p:cNvGraphicFramePr>
          <p:nvPr>
            <p:extLst>
              <p:ext uri="{D42A27DB-BD31-4B8C-83A1-F6EECF244321}">
                <p14:modId xmlns:p14="http://schemas.microsoft.com/office/powerpoint/2010/main" val="1276581504"/>
              </p:ext>
            </p:extLst>
          </p:nvPr>
        </p:nvGraphicFramePr>
        <p:xfrm>
          <a:off x="1464172" y="2421908"/>
          <a:ext cx="1183588" cy="1483360"/>
        </p:xfrm>
        <a:graphic>
          <a:graphicData uri="http://schemas.openxmlformats.org/drawingml/2006/table">
            <a:tbl>
              <a:tblPr firstRow="1" bandRow="1">
                <a:tableStyleId>{5940675A-B579-460E-94D1-54222C63F5DA}</a:tableStyleId>
              </a:tblPr>
              <a:tblGrid>
                <a:gridCol w="549462"/>
                <a:gridCol w="634126"/>
              </a:tblGrid>
              <a:tr h="370840">
                <a:tc>
                  <a:txBody>
                    <a:bodyPr/>
                    <a:lstStyle/>
                    <a:p>
                      <a:pPr algn="ctr"/>
                      <a:r>
                        <a:rPr lang="en-US" dirty="0" smtClean="0"/>
                        <a:t>0</a:t>
                      </a:r>
                      <a:endParaRPr lang="en-US" b="0" dirty="0">
                        <a:solidFill>
                          <a:schemeClr val="tx1"/>
                        </a:solidFill>
                      </a:endParaRPr>
                    </a:p>
                  </a:txBody>
                  <a:tcPr/>
                </a:tc>
                <a:tc>
                  <a:txBody>
                    <a:bodyPr/>
                    <a:lstStyle/>
                    <a:p>
                      <a:pPr algn="ctr"/>
                      <a:r>
                        <a:rPr lang="en-US" dirty="0" smtClean="0"/>
                        <a:t>0</a:t>
                      </a:r>
                      <a:endParaRPr lang="en-US" b="0" dirty="0">
                        <a:solidFill>
                          <a:schemeClr val="tx1"/>
                        </a:solidFill>
                      </a:endParaRPr>
                    </a:p>
                  </a:txBody>
                  <a:tcPr/>
                </a:tc>
              </a:tr>
              <a:tr h="370840">
                <a:tc>
                  <a:txBody>
                    <a:bodyPr/>
                    <a:lstStyle/>
                    <a:p>
                      <a:pPr algn="ctr"/>
                      <a:r>
                        <a:rPr lang="en-US" dirty="0" smtClean="0"/>
                        <a:t>0</a:t>
                      </a:r>
                      <a:endParaRPr lang="en-US" dirty="0">
                        <a:solidFill>
                          <a:schemeClr val="tx1"/>
                        </a:solidFill>
                      </a:endParaRPr>
                    </a:p>
                  </a:txBody>
                  <a:tcPr/>
                </a:tc>
                <a:tc>
                  <a:txBody>
                    <a:bodyPr/>
                    <a:lstStyle/>
                    <a:p>
                      <a:pPr algn="ctr"/>
                      <a:r>
                        <a:rPr lang="en-US" dirty="0" smtClean="0"/>
                        <a:t>1</a:t>
                      </a:r>
                      <a:endParaRPr lang="en-US" dirty="0">
                        <a:solidFill>
                          <a:schemeClr val="tx1"/>
                        </a:solidFill>
                      </a:endParaRPr>
                    </a:p>
                  </a:txBody>
                  <a:tcPr/>
                </a:tc>
              </a:tr>
              <a:tr h="370840">
                <a:tc>
                  <a:txBody>
                    <a:bodyPr/>
                    <a:lstStyle/>
                    <a:p>
                      <a:pPr algn="ctr"/>
                      <a:r>
                        <a:rPr lang="en-US" dirty="0" smtClean="0"/>
                        <a:t>1</a:t>
                      </a:r>
                      <a:endParaRPr lang="en-US" dirty="0">
                        <a:solidFill>
                          <a:schemeClr val="tx1"/>
                        </a:solidFill>
                      </a:endParaRPr>
                    </a:p>
                  </a:txBody>
                  <a:tcPr/>
                </a:tc>
                <a:tc>
                  <a:txBody>
                    <a:bodyPr/>
                    <a:lstStyle/>
                    <a:p>
                      <a:pPr algn="ctr"/>
                      <a:r>
                        <a:rPr lang="en-US" dirty="0" smtClean="0"/>
                        <a:t>0</a:t>
                      </a:r>
                      <a:endParaRPr lang="en-US" dirty="0">
                        <a:solidFill>
                          <a:schemeClr val="tx1"/>
                        </a:solidFill>
                      </a:endParaRPr>
                    </a:p>
                  </a:txBody>
                  <a:tcPr/>
                </a:tc>
              </a:tr>
              <a:tr h="370840">
                <a:tc>
                  <a:txBody>
                    <a:bodyPr/>
                    <a:lstStyle/>
                    <a:p>
                      <a:pPr algn="ctr"/>
                      <a:r>
                        <a:rPr lang="en-US" dirty="0" smtClean="0"/>
                        <a:t>1</a:t>
                      </a:r>
                      <a:endParaRPr lang="en-US" dirty="0">
                        <a:solidFill>
                          <a:schemeClr val="tx1"/>
                        </a:solidFill>
                      </a:endParaRPr>
                    </a:p>
                  </a:txBody>
                  <a:tcPr/>
                </a:tc>
                <a:tc>
                  <a:txBody>
                    <a:bodyPr/>
                    <a:lstStyle/>
                    <a:p>
                      <a:pPr algn="ctr"/>
                      <a:r>
                        <a:rPr lang="en-US" dirty="0" smtClean="0"/>
                        <a:t>1</a:t>
                      </a:r>
                      <a:endParaRPr lang="en-US" dirty="0">
                        <a:solidFill>
                          <a:schemeClr val="tx1"/>
                        </a:solidFill>
                      </a:endParaRPr>
                    </a:p>
                  </a:txBody>
                  <a:tcPr/>
                </a:tc>
              </a:tr>
            </a:tbl>
          </a:graphicData>
        </a:graphic>
      </p:graphicFrame>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2274" name="Rectangle 2"/>
          <p:cNvSpPr>
            <a:spLocks noGrp="1" noChangeArrowheads="1"/>
          </p:cNvSpPr>
          <p:nvPr>
            <p:ph type="title"/>
          </p:nvPr>
        </p:nvSpPr>
        <p:spPr/>
        <p:txBody>
          <a:bodyPr/>
          <a:lstStyle/>
          <a:p>
            <a:pPr>
              <a:defRPr/>
            </a:pPr>
            <a:r>
              <a:rPr lang="en-US">
                <a:ea typeface="+mj-ea"/>
              </a:rPr>
              <a:t>Example (Cont.)</a:t>
            </a:r>
          </a:p>
        </p:txBody>
      </p:sp>
      <p:sp>
        <p:nvSpPr>
          <p:cNvPr id="94211" name="Rectangle 4"/>
          <p:cNvSpPr>
            <a:spLocks noChangeArrowheads="1"/>
          </p:cNvSpPr>
          <p:nvPr/>
        </p:nvSpPr>
        <p:spPr bwMode="auto">
          <a:xfrm>
            <a:off x="1108075" y="1012825"/>
            <a:ext cx="6924675" cy="396875"/>
          </a:xfrm>
          <a:prstGeom prst="rect">
            <a:avLst/>
          </a:prstGeom>
          <a:noFill/>
          <a:ln w="9525">
            <a:noFill/>
            <a:miter lim="800000"/>
            <a:headEnd/>
            <a:tailEnd/>
          </a:ln>
        </p:spPr>
        <p:txBody>
          <a:bodyPr wrap="none">
            <a:spAutoFit/>
          </a:bodyPr>
          <a:lstStyle/>
          <a:p>
            <a:pPr>
              <a:spcBef>
                <a:spcPct val="35000"/>
              </a:spcBef>
              <a:buClr>
                <a:schemeClr val="tx2"/>
              </a:buClr>
              <a:buSzPct val="90000"/>
              <a:buFont typeface="Monotype Sorts" charset="2"/>
              <a:buChar char="n"/>
            </a:pPr>
            <a:r>
              <a:rPr kumimoji="1" lang="en-US" sz="2000"/>
              <a:t> Hash structure after  insertion of Gold and El Said records</a:t>
            </a:r>
          </a:p>
        </p:txBody>
      </p:sp>
      <p:pic>
        <p:nvPicPr>
          <p:cNvPr id="94212" name="Picture 6"/>
          <p:cNvPicPr>
            <a:picLocks noChangeAspect="1" noChangeArrowheads="1"/>
          </p:cNvPicPr>
          <p:nvPr/>
        </p:nvPicPr>
        <p:blipFill>
          <a:blip r:embed="rId3"/>
          <a:srcRect/>
          <a:stretch>
            <a:fillRect/>
          </a:stretch>
        </p:blipFill>
        <p:spPr bwMode="auto">
          <a:xfrm>
            <a:off x="1509713" y="1517650"/>
            <a:ext cx="6175375" cy="4883150"/>
          </a:xfrm>
          <a:prstGeom prst="rect">
            <a:avLst/>
          </a:prstGeom>
          <a:noFill/>
          <a:ln w="9525">
            <a:noFill/>
            <a:miter lim="800000"/>
            <a:headEnd/>
            <a:tailEnd/>
          </a:ln>
        </p:spPr>
      </p:pic>
      <p:graphicFrame>
        <p:nvGraphicFramePr>
          <p:cNvPr id="2" name="Table 1"/>
          <p:cNvGraphicFramePr>
            <a:graphicFrameLocks noGrp="1"/>
          </p:cNvGraphicFramePr>
          <p:nvPr>
            <p:extLst>
              <p:ext uri="{D42A27DB-BD31-4B8C-83A1-F6EECF244321}">
                <p14:modId xmlns:p14="http://schemas.microsoft.com/office/powerpoint/2010/main" val="374277165"/>
              </p:ext>
            </p:extLst>
          </p:nvPr>
        </p:nvGraphicFramePr>
        <p:xfrm>
          <a:off x="1919412" y="2519458"/>
          <a:ext cx="950248" cy="2645928"/>
        </p:xfrm>
        <a:graphic>
          <a:graphicData uri="http://schemas.openxmlformats.org/drawingml/2006/table">
            <a:tbl>
              <a:tblPr firstRow="1" bandRow="1">
                <a:tableStyleId>{5940675A-B579-460E-94D1-54222C63F5DA}</a:tableStyleId>
              </a:tblPr>
              <a:tblGrid>
                <a:gridCol w="269106"/>
                <a:gridCol w="291461"/>
                <a:gridCol w="389681"/>
              </a:tblGrid>
              <a:tr h="330741">
                <a:tc>
                  <a:txBody>
                    <a:bodyPr/>
                    <a:lstStyle/>
                    <a:p>
                      <a:r>
                        <a:rPr lang="en-US" sz="1400" dirty="0" smtClean="0"/>
                        <a:t>0</a:t>
                      </a:r>
                      <a:endParaRPr lang="en-US" sz="1400" dirty="0"/>
                    </a:p>
                  </a:txBody>
                  <a:tcPr/>
                </a:tc>
                <a:tc>
                  <a:txBody>
                    <a:bodyPr/>
                    <a:lstStyle/>
                    <a:p>
                      <a:r>
                        <a:rPr lang="en-US" sz="1400" dirty="0" smtClean="0"/>
                        <a:t>0</a:t>
                      </a:r>
                      <a:endParaRPr lang="en-US" sz="1400" dirty="0"/>
                    </a:p>
                  </a:txBody>
                  <a:tcPr/>
                </a:tc>
                <a:tc>
                  <a:txBody>
                    <a:bodyPr/>
                    <a:lstStyle/>
                    <a:p>
                      <a:r>
                        <a:rPr lang="en-US" sz="1400" dirty="0" smtClean="0"/>
                        <a:t>0</a:t>
                      </a:r>
                      <a:endParaRPr lang="en-US" sz="1400" dirty="0"/>
                    </a:p>
                  </a:txBody>
                  <a:tcPr/>
                </a:tc>
              </a:tr>
              <a:tr h="330741">
                <a:tc>
                  <a:txBody>
                    <a:bodyPr/>
                    <a:lstStyle/>
                    <a:p>
                      <a:r>
                        <a:rPr lang="en-US" sz="1400" dirty="0" smtClean="0"/>
                        <a:t>0</a:t>
                      </a:r>
                      <a:endParaRPr lang="en-US" sz="1400" dirty="0"/>
                    </a:p>
                  </a:txBody>
                  <a:tcPr/>
                </a:tc>
                <a:tc>
                  <a:txBody>
                    <a:bodyPr/>
                    <a:lstStyle/>
                    <a:p>
                      <a:r>
                        <a:rPr lang="en-US" sz="1400" dirty="0" smtClean="0"/>
                        <a:t>0</a:t>
                      </a:r>
                      <a:endParaRPr lang="en-US" sz="1400" dirty="0"/>
                    </a:p>
                  </a:txBody>
                  <a:tcPr/>
                </a:tc>
                <a:tc>
                  <a:txBody>
                    <a:bodyPr/>
                    <a:lstStyle/>
                    <a:p>
                      <a:r>
                        <a:rPr lang="en-US" sz="1400" dirty="0" smtClean="0"/>
                        <a:t>1</a:t>
                      </a:r>
                      <a:endParaRPr lang="en-US" sz="1400" dirty="0"/>
                    </a:p>
                  </a:txBody>
                  <a:tcPr/>
                </a:tc>
              </a:tr>
              <a:tr h="330741">
                <a:tc>
                  <a:txBody>
                    <a:bodyPr/>
                    <a:lstStyle/>
                    <a:p>
                      <a:r>
                        <a:rPr lang="en-US" sz="1400" dirty="0" smtClean="0"/>
                        <a:t>0</a:t>
                      </a:r>
                      <a:endParaRPr lang="en-US" sz="1400" dirty="0"/>
                    </a:p>
                  </a:txBody>
                  <a:tcPr/>
                </a:tc>
                <a:tc>
                  <a:txBody>
                    <a:bodyPr/>
                    <a:lstStyle/>
                    <a:p>
                      <a:r>
                        <a:rPr lang="en-US" sz="1400" dirty="0" smtClean="0"/>
                        <a:t>1</a:t>
                      </a:r>
                      <a:endParaRPr lang="en-US" sz="1400" dirty="0"/>
                    </a:p>
                  </a:txBody>
                  <a:tcPr/>
                </a:tc>
                <a:tc>
                  <a:txBody>
                    <a:bodyPr/>
                    <a:lstStyle/>
                    <a:p>
                      <a:r>
                        <a:rPr lang="en-US" sz="1400" dirty="0" smtClean="0"/>
                        <a:t>0</a:t>
                      </a:r>
                      <a:endParaRPr lang="en-US" sz="1400" dirty="0"/>
                    </a:p>
                  </a:txBody>
                  <a:tcPr/>
                </a:tc>
              </a:tr>
              <a:tr h="330741">
                <a:tc>
                  <a:txBody>
                    <a:bodyPr/>
                    <a:lstStyle/>
                    <a:p>
                      <a:r>
                        <a:rPr lang="en-US" sz="1400" dirty="0" smtClean="0"/>
                        <a:t>0</a:t>
                      </a:r>
                      <a:endParaRPr lang="en-US" sz="1400" dirty="0"/>
                    </a:p>
                  </a:txBody>
                  <a:tcPr/>
                </a:tc>
                <a:tc>
                  <a:txBody>
                    <a:bodyPr/>
                    <a:lstStyle/>
                    <a:p>
                      <a:r>
                        <a:rPr lang="en-US" sz="1400" dirty="0" smtClean="0"/>
                        <a:t>1</a:t>
                      </a:r>
                      <a:endParaRPr lang="en-US" sz="1400" dirty="0"/>
                    </a:p>
                  </a:txBody>
                  <a:tcPr/>
                </a:tc>
                <a:tc>
                  <a:txBody>
                    <a:bodyPr/>
                    <a:lstStyle/>
                    <a:p>
                      <a:r>
                        <a:rPr lang="en-US" sz="1400" dirty="0" smtClean="0"/>
                        <a:t>1</a:t>
                      </a:r>
                      <a:endParaRPr lang="en-US" sz="1400" dirty="0"/>
                    </a:p>
                  </a:txBody>
                  <a:tcPr/>
                </a:tc>
              </a:tr>
              <a:tr h="330741">
                <a:tc>
                  <a:txBody>
                    <a:bodyPr/>
                    <a:lstStyle/>
                    <a:p>
                      <a:r>
                        <a:rPr lang="en-US" sz="1400" dirty="0" smtClean="0"/>
                        <a:t>1</a:t>
                      </a:r>
                      <a:endParaRPr lang="en-US" sz="1400" dirty="0"/>
                    </a:p>
                  </a:txBody>
                  <a:tcPr/>
                </a:tc>
                <a:tc>
                  <a:txBody>
                    <a:bodyPr/>
                    <a:lstStyle/>
                    <a:p>
                      <a:r>
                        <a:rPr lang="en-US" sz="1400" dirty="0" smtClean="0"/>
                        <a:t>0</a:t>
                      </a:r>
                      <a:endParaRPr lang="en-US" sz="1400" dirty="0"/>
                    </a:p>
                  </a:txBody>
                  <a:tcPr/>
                </a:tc>
                <a:tc>
                  <a:txBody>
                    <a:bodyPr/>
                    <a:lstStyle/>
                    <a:p>
                      <a:r>
                        <a:rPr lang="en-US" sz="1400" dirty="0" smtClean="0"/>
                        <a:t>0</a:t>
                      </a:r>
                      <a:endParaRPr lang="en-US" sz="1400" dirty="0"/>
                    </a:p>
                  </a:txBody>
                  <a:tcPr/>
                </a:tc>
              </a:tr>
              <a:tr h="330741">
                <a:tc>
                  <a:txBody>
                    <a:bodyPr/>
                    <a:lstStyle/>
                    <a:p>
                      <a:r>
                        <a:rPr lang="en-US" sz="1400" dirty="0" smtClean="0"/>
                        <a:t>1</a:t>
                      </a:r>
                      <a:endParaRPr lang="en-US" sz="1400" dirty="0"/>
                    </a:p>
                  </a:txBody>
                  <a:tcPr/>
                </a:tc>
                <a:tc>
                  <a:txBody>
                    <a:bodyPr/>
                    <a:lstStyle/>
                    <a:p>
                      <a:r>
                        <a:rPr lang="en-US" sz="1400" dirty="0" smtClean="0"/>
                        <a:t>0</a:t>
                      </a:r>
                      <a:endParaRPr lang="en-US" sz="1400" dirty="0"/>
                    </a:p>
                  </a:txBody>
                  <a:tcPr/>
                </a:tc>
                <a:tc>
                  <a:txBody>
                    <a:bodyPr/>
                    <a:lstStyle/>
                    <a:p>
                      <a:r>
                        <a:rPr lang="en-US" sz="1400" dirty="0" smtClean="0"/>
                        <a:t>1</a:t>
                      </a:r>
                      <a:endParaRPr lang="en-US" sz="1400" dirty="0"/>
                    </a:p>
                  </a:txBody>
                  <a:tcPr/>
                </a:tc>
              </a:tr>
              <a:tr h="330741">
                <a:tc>
                  <a:txBody>
                    <a:bodyPr/>
                    <a:lstStyle/>
                    <a:p>
                      <a:r>
                        <a:rPr lang="en-US" sz="1400" dirty="0" smtClean="0"/>
                        <a:t>1</a:t>
                      </a:r>
                      <a:endParaRPr lang="en-US" sz="1400" dirty="0"/>
                    </a:p>
                  </a:txBody>
                  <a:tcPr/>
                </a:tc>
                <a:tc>
                  <a:txBody>
                    <a:bodyPr/>
                    <a:lstStyle/>
                    <a:p>
                      <a:r>
                        <a:rPr lang="en-US" sz="1400" dirty="0" smtClean="0"/>
                        <a:t>1</a:t>
                      </a:r>
                      <a:endParaRPr lang="en-US" sz="1400" dirty="0"/>
                    </a:p>
                  </a:txBody>
                  <a:tcPr/>
                </a:tc>
                <a:tc>
                  <a:txBody>
                    <a:bodyPr/>
                    <a:lstStyle/>
                    <a:p>
                      <a:r>
                        <a:rPr lang="en-US" sz="1400" dirty="0" smtClean="0"/>
                        <a:t>0</a:t>
                      </a:r>
                      <a:endParaRPr lang="en-US" sz="1400" dirty="0"/>
                    </a:p>
                  </a:txBody>
                  <a:tcPr/>
                </a:tc>
              </a:tr>
              <a:tr h="330741">
                <a:tc>
                  <a:txBody>
                    <a:bodyPr/>
                    <a:lstStyle/>
                    <a:p>
                      <a:r>
                        <a:rPr lang="en-US" sz="1400" dirty="0" smtClean="0"/>
                        <a:t>1</a:t>
                      </a:r>
                      <a:endParaRPr lang="en-US" sz="1400" dirty="0"/>
                    </a:p>
                  </a:txBody>
                  <a:tcPr/>
                </a:tc>
                <a:tc>
                  <a:txBody>
                    <a:bodyPr/>
                    <a:lstStyle/>
                    <a:p>
                      <a:r>
                        <a:rPr lang="en-US" sz="1400" dirty="0" smtClean="0"/>
                        <a:t>1</a:t>
                      </a:r>
                      <a:endParaRPr lang="en-US" sz="1400" dirty="0"/>
                    </a:p>
                  </a:txBody>
                  <a:tcPr/>
                </a:tc>
                <a:tc>
                  <a:txBody>
                    <a:bodyPr/>
                    <a:lstStyle/>
                    <a:p>
                      <a:r>
                        <a:rPr lang="en-US" sz="1400" dirty="0" smtClean="0"/>
                        <a:t>1</a:t>
                      </a:r>
                      <a:endParaRPr lang="en-US" sz="1400" dirty="0"/>
                    </a:p>
                  </a:txBody>
                  <a:tcPr/>
                </a:tc>
              </a:tr>
            </a:tbl>
          </a:graphicData>
        </a:graphic>
      </p:graphicFrame>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22" name="Rectangle 2"/>
          <p:cNvSpPr>
            <a:spLocks noGrp="1" noChangeArrowheads="1"/>
          </p:cNvSpPr>
          <p:nvPr>
            <p:ph type="title"/>
          </p:nvPr>
        </p:nvSpPr>
        <p:spPr/>
        <p:txBody>
          <a:bodyPr/>
          <a:lstStyle/>
          <a:p>
            <a:pPr>
              <a:defRPr/>
            </a:pPr>
            <a:r>
              <a:rPr lang="en-US">
                <a:ea typeface="+mj-ea"/>
              </a:rPr>
              <a:t>Example (Cont.)</a:t>
            </a:r>
          </a:p>
        </p:txBody>
      </p:sp>
      <p:sp>
        <p:nvSpPr>
          <p:cNvPr id="95235" name="Rectangle 4"/>
          <p:cNvSpPr>
            <a:spLocks noChangeArrowheads="1"/>
          </p:cNvSpPr>
          <p:nvPr/>
        </p:nvSpPr>
        <p:spPr bwMode="auto">
          <a:xfrm>
            <a:off x="1108075" y="873125"/>
            <a:ext cx="5608638" cy="396875"/>
          </a:xfrm>
          <a:prstGeom prst="rect">
            <a:avLst/>
          </a:prstGeom>
          <a:noFill/>
          <a:ln w="9525">
            <a:noFill/>
            <a:miter lim="800000"/>
            <a:headEnd/>
            <a:tailEnd/>
          </a:ln>
        </p:spPr>
        <p:txBody>
          <a:bodyPr wrap="none">
            <a:spAutoFit/>
          </a:bodyPr>
          <a:lstStyle/>
          <a:p>
            <a:pPr>
              <a:spcBef>
                <a:spcPct val="35000"/>
              </a:spcBef>
              <a:buClr>
                <a:schemeClr val="tx2"/>
              </a:buClr>
              <a:buSzPct val="90000"/>
              <a:buFont typeface="Monotype Sorts" charset="2"/>
              <a:buChar char="n"/>
            </a:pPr>
            <a:r>
              <a:rPr kumimoji="1" lang="en-US" sz="2000"/>
              <a:t>    Hash structure after  insertion of Katz record</a:t>
            </a:r>
          </a:p>
        </p:txBody>
      </p:sp>
      <p:pic>
        <p:nvPicPr>
          <p:cNvPr id="95236" name="Picture 6"/>
          <p:cNvPicPr>
            <a:picLocks noChangeAspect="1" noChangeArrowheads="1"/>
          </p:cNvPicPr>
          <p:nvPr/>
        </p:nvPicPr>
        <p:blipFill>
          <a:blip r:embed="rId3"/>
          <a:srcRect/>
          <a:stretch>
            <a:fillRect/>
          </a:stretch>
        </p:blipFill>
        <p:spPr bwMode="auto">
          <a:xfrm>
            <a:off x="1243013" y="1250950"/>
            <a:ext cx="5384800" cy="5248275"/>
          </a:xfrm>
          <a:prstGeom prst="rect">
            <a:avLst/>
          </a:prstGeom>
          <a:noFill/>
          <a:ln w="9525">
            <a:noFill/>
            <a:miter lim="800000"/>
            <a:headEnd/>
            <a:tailEnd/>
          </a:ln>
        </p:spPr>
      </p:pic>
      <p:graphicFrame>
        <p:nvGraphicFramePr>
          <p:cNvPr id="5" name="Table 4"/>
          <p:cNvGraphicFramePr>
            <a:graphicFrameLocks noGrp="1"/>
          </p:cNvGraphicFramePr>
          <p:nvPr>
            <p:extLst>
              <p:ext uri="{D42A27DB-BD31-4B8C-83A1-F6EECF244321}">
                <p14:modId xmlns:p14="http://schemas.microsoft.com/office/powerpoint/2010/main" val="3759268459"/>
              </p:ext>
            </p:extLst>
          </p:nvPr>
        </p:nvGraphicFramePr>
        <p:xfrm>
          <a:off x="1566181" y="2393000"/>
          <a:ext cx="846277" cy="2438400"/>
        </p:xfrm>
        <a:graphic>
          <a:graphicData uri="http://schemas.openxmlformats.org/drawingml/2006/table">
            <a:tbl>
              <a:tblPr firstRow="1" bandRow="1">
                <a:tableStyleId>{5940675A-B579-460E-94D1-54222C63F5DA}</a:tableStyleId>
              </a:tblPr>
              <a:tblGrid>
                <a:gridCol w="238832"/>
                <a:gridCol w="258671"/>
                <a:gridCol w="348774"/>
              </a:tblGrid>
              <a:tr h="287776">
                <a:tc>
                  <a:txBody>
                    <a:bodyPr/>
                    <a:lstStyle/>
                    <a:p>
                      <a:r>
                        <a:rPr lang="en-US" sz="1400" dirty="0" smtClean="0"/>
                        <a:t>0</a:t>
                      </a:r>
                      <a:endParaRPr lang="en-US" sz="1400" dirty="0"/>
                    </a:p>
                  </a:txBody>
                  <a:tcPr/>
                </a:tc>
                <a:tc>
                  <a:txBody>
                    <a:bodyPr/>
                    <a:lstStyle/>
                    <a:p>
                      <a:r>
                        <a:rPr lang="en-US" sz="1400" dirty="0" smtClean="0"/>
                        <a:t>0</a:t>
                      </a:r>
                      <a:endParaRPr lang="en-US" sz="1400" dirty="0"/>
                    </a:p>
                  </a:txBody>
                  <a:tcPr/>
                </a:tc>
                <a:tc>
                  <a:txBody>
                    <a:bodyPr/>
                    <a:lstStyle/>
                    <a:p>
                      <a:r>
                        <a:rPr lang="en-US" sz="1400" dirty="0" smtClean="0"/>
                        <a:t>0</a:t>
                      </a:r>
                      <a:endParaRPr lang="en-US" sz="1400" dirty="0"/>
                    </a:p>
                  </a:txBody>
                  <a:tcPr/>
                </a:tc>
              </a:tr>
              <a:tr h="287776">
                <a:tc>
                  <a:txBody>
                    <a:bodyPr/>
                    <a:lstStyle/>
                    <a:p>
                      <a:r>
                        <a:rPr lang="en-US" sz="1400" dirty="0" smtClean="0"/>
                        <a:t>0</a:t>
                      </a:r>
                      <a:endParaRPr lang="en-US" sz="1400" dirty="0"/>
                    </a:p>
                  </a:txBody>
                  <a:tcPr/>
                </a:tc>
                <a:tc>
                  <a:txBody>
                    <a:bodyPr/>
                    <a:lstStyle/>
                    <a:p>
                      <a:r>
                        <a:rPr lang="en-US" sz="1400" dirty="0" smtClean="0"/>
                        <a:t>0</a:t>
                      </a:r>
                      <a:endParaRPr lang="en-US" sz="1400" dirty="0"/>
                    </a:p>
                  </a:txBody>
                  <a:tcPr/>
                </a:tc>
                <a:tc>
                  <a:txBody>
                    <a:bodyPr/>
                    <a:lstStyle/>
                    <a:p>
                      <a:r>
                        <a:rPr lang="en-US" sz="1400" dirty="0" smtClean="0"/>
                        <a:t>1</a:t>
                      </a:r>
                      <a:endParaRPr lang="en-US" sz="1400" dirty="0"/>
                    </a:p>
                  </a:txBody>
                  <a:tcPr/>
                </a:tc>
              </a:tr>
              <a:tr h="287776">
                <a:tc>
                  <a:txBody>
                    <a:bodyPr/>
                    <a:lstStyle/>
                    <a:p>
                      <a:r>
                        <a:rPr lang="en-US" sz="1400" dirty="0" smtClean="0"/>
                        <a:t>0</a:t>
                      </a:r>
                      <a:endParaRPr lang="en-US" sz="1400" dirty="0"/>
                    </a:p>
                  </a:txBody>
                  <a:tcPr/>
                </a:tc>
                <a:tc>
                  <a:txBody>
                    <a:bodyPr/>
                    <a:lstStyle/>
                    <a:p>
                      <a:r>
                        <a:rPr lang="en-US" sz="1400" dirty="0" smtClean="0"/>
                        <a:t>1</a:t>
                      </a:r>
                      <a:endParaRPr lang="en-US" sz="1400" dirty="0"/>
                    </a:p>
                  </a:txBody>
                  <a:tcPr/>
                </a:tc>
                <a:tc>
                  <a:txBody>
                    <a:bodyPr/>
                    <a:lstStyle/>
                    <a:p>
                      <a:r>
                        <a:rPr lang="en-US" sz="1400" dirty="0" smtClean="0"/>
                        <a:t>0</a:t>
                      </a:r>
                      <a:endParaRPr lang="en-US" sz="1400" dirty="0"/>
                    </a:p>
                  </a:txBody>
                  <a:tcPr/>
                </a:tc>
              </a:tr>
              <a:tr h="287776">
                <a:tc>
                  <a:txBody>
                    <a:bodyPr/>
                    <a:lstStyle/>
                    <a:p>
                      <a:r>
                        <a:rPr lang="en-US" sz="1400" dirty="0" smtClean="0"/>
                        <a:t>0</a:t>
                      </a:r>
                      <a:endParaRPr lang="en-US" sz="1400" dirty="0"/>
                    </a:p>
                  </a:txBody>
                  <a:tcPr/>
                </a:tc>
                <a:tc>
                  <a:txBody>
                    <a:bodyPr/>
                    <a:lstStyle/>
                    <a:p>
                      <a:r>
                        <a:rPr lang="en-US" sz="1400" dirty="0" smtClean="0"/>
                        <a:t>1</a:t>
                      </a:r>
                      <a:endParaRPr lang="en-US" sz="1400" dirty="0"/>
                    </a:p>
                  </a:txBody>
                  <a:tcPr/>
                </a:tc>
                <a:tc>
                  <a:txBody>
                    <a:bodyPr/>
                    <a:lstStyle/>
                    <a:p>
                      <a:r>
                        <a:rPr lang="en-US" sz="1400" dirty="0" smtClean="0"/>
                        <a:t>1</a:t>
                      </a:r>
                      <a:endParaRPr lang="en-US" sz="1400" dirty="0"/>
                    </a:p>
                  </a:txBody>
                  <a:tcPr/>
                </a:tc>
              </a:tr>
              <a:tr h="287776">
                <a:tc>
                  <a:txBody>
                    <a:bodyPr/>
                    <a:lstStyle/>
                    <a:p>
                      <a:r>
                        <a:rPr lang="en-US" sz="1400" dirty="0" smtClean="0"/>
                        <a:t>1</a:t>
                      </a:r>
                      <a:endParaRPr lang="en-US" sz="1400" dirty="0"/>
                    </a:p>
                  </a:txBody>
                  <a:tcPr/>
                </a:tc>
                <a:tc>
                  <a:txBody>
                    <a:bodyPr/>
                    <a:lstStyle/>
                    <a:p>
                      <a:r>
                        <a:rPr lang="en-US" sz="1400" dirty="0" smtClean="0"/>
                        <a:t>0</a:t>
                      </a:r>
                      <a:endParaRPr lang="en-US" sz="1400" dirty="0"/>
                    </a:p>
                  </a:txBody>
                  <a:tcPr/>
                </a:tc>
                <a:tc>
                  <a:txBody>
                    <a:bodyPr/>
                    <a:lstStyle/>
                    <a:p>
                      <a:r>
                        <a:rPr lang="en-US" sz="1400" dirty="0" smtClean="0"/>
                        <a:t>0</a:t>
                      </a:r>
                      <a:endParaRPr lang="en-US" sz="1400" dirty="0"/>
                    </a:p>
                  </a:txBody>
                  <a:tcPr/>
                </a:tc>
              </a:tr>
              <a:tr h="287776">
                <a:tc>
                  <a:txBody>
                    <a:bodyPr/>
                    <a:lstStyle/>
                    <a:p>
                      <a:r>
                        <a:rPr lang="en-US" sz="1400" dirty="0" smtClean="0"/>
                        <a:t>1</a:t>
                      </a:r>
                      <a:endParaRPr lang="en-US" sz="1400" dirty="0"/>
                    </a:p>
                  </a:txBody>
                  <a:tcPr/>
                </a:tc>
                <a:tc>
                  <a:txBody>
                    <a:bodyPr/>
                    <a:lstStyle/>
                    <a:p>
                      <a:r>
                        <a:rPr lang="en-US" sz="1400" dirty="0" smtClean="0"/>
                        <a:t>0</a:t>
                      </a:r>
                      <a:endParaRPr lang="en-US" sz="1400" dirty="0"/>
                    </a:p>
                  </a:txBody>
                  <a:tcPr/>
                </a:tc>
                <a:tc>
                  <a:txBody>
                    <a:bodyPr/>
                    <a:lstStyle/>
                    <a:p>
                      <a:r>
                        <a:rPr lang="en-US" sz="1400" dirty="0" smtClean="0"/>
                        <a:t>1</a:t>
                      </a:r>
                      <a:endParaRPr lang="en-US" sz="1400" dirty="0"/>
                    </a:p>
                  </a:txBody>
                  <a:tcPr/>
                </a:tc>
              </a:tr>
              <a:tr h="287776">
                <a:tc>
                  <a:txBody>
                    <a:bodyPr/>
                    <a:lstStyle/>
                    <a:p>
                      <a:r>
                        <a:rPr lang="en-US" sz="1400" dirty="0" smtClean="0"/>
                        <a:t>1</a:t>
                      </a:r>
                      <a:endParaRPr lang="en-US" sz="1400" dirty="0"/>
                    </a:p>
                  </a:txBody>
                  <a:tcPr/>
                </a:tc>
                <a:tc>
                  <a:txBody>
                    <a:bodyPr/>
                    <a:lstStyle/>
                    <a:p>
                      <a:r>
                        <a:rPr lang="en-US" sz="1400" dirty="0" smtClean="0"/>
                        <a:t>1</a:t>
                      </a:r>
                      <a:endParaRPr lang="en-US" sz="1400" dirty="0"/>
                    </a:p>
                  </a:txBody>
                  <a:tcPr/>
                </a:tc>
                <a:tc>
                  <a:txBody>
                    <a:bodyPr/>
                    <a:lstStyle/>
                    <a:p>
                      <a:r>
                        <a:rPr lang="en-US" sz="1400" dirty="0" smtClean="0"/>
                        <a:t>0</a:t>
                      </a:r>
                      <a:endParaRPr lang="en-US" sz="1400" dirty="0"/>
                    </a:p>
                  </a:txBody>
                  <a:tcPr/>
                </a:tc>
              </a:tr>
              <a:tr h="287776">
                <a:tc>
                  <a:txBody>
                    <a:bodyPr/>
                    <a:lstStyle/>
                    <a:p>
                      <a:r>
                        <a:rPr lang="en-US" sz="1400" dirty="0" smtClean="0"/>
                        <a:t>1</a:t>
                      </a:r>
                      <a:endParaRPr lang="en-US" sz="1400" dirty="0"/>
                    </a:p>
                  </a:txBody>
                  <a:tcPr/>
                </a:tc>
                <a:tc>
                  <a:txBody>
                    <a:bodyPr/>
                    <a:lstStyle/>
                    <a:p>
                      <a:r>
                        <a:rPr lang="en-US" sz="1400" dirty="0" smtClean="0"/>
                        <a:t>1</a:t>
                      </a:r>
                      <a:endParaRPr lang="en-US" sz="1400" dirty="0"/>
                    </a:p>
                  </a:txBody>
                  <a:tcPr/>
                </a:tc>
                <a:tc>
                  <a:txBody>
                    <a:bodyPr/>
                    <a:lstStyle/>
                    <a:p>
                      <a:r>
                        <a:rPr lang="en-US" sz="1400" dirty="0" smtClean="0"/>
                        <a:t>1</a:t>
                      </a:r>
                      <a:endParaRPr lang="en-US" sz="1400" dirty="0"/>
                    </a:p>
                  </a:txBody>
                  <a:tcPr/>
                </a:tc>
              </a:tr>
            </a:tbl>
          </a:graphicData>
        </a:graphic>
      </p:graphicFrame>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6370" name="Rectangle 2"/>
          <p:cNvSpPr>
            <a:spLocks noGrp="1" noChangeArrowheads="1"/>
          </p:cNvSpPr>
          <p:nvPr>
            <p:ph type="title"/>
          </p:nvPr>
        </p:nvSpPr>
        <p:spPr/>
        <p:txBody>
          <a:bodyPr/>
          <a:lstStyle/>
          <a:p>
            <a:pPr>
              <a:defRPr/>
            </a:pPr>
            <a:r>
              <a:rPr lang="en-US">
                <a:ea typeface="+mj-ea"/>
              </a:rPr>
              <a:t>Example (Cont.)</a:t>
            </a:r>
          </a:p>
        </p:txBody>
      </p:sp>
      <p:pic>
        <p:nvPicPr>
          <p:cNvPr id="96259" name="Picture 5"/>
          <p:cNvPicPr>
            <a:picLocks noChangeAspect="1" noChangeArrowheads="1"/>
          </p:cNvPicPr>
          <p:nvPr/>
        </p:nvPicPr>
        <p:blipFill>
          <a:blip r:embed="rId3"/>
          <a:srcRect/>
          <a:stretch>
            <a:fillRect/>
          </a:stretch>
        </p:blipFill>
        <p:spPr bwMode="auto">
          <a:xfrm>
            <a:off x="414338" y="909029"/>
            <a:ext cx="8283575" cy="5678487"/>
          </a:xfrm>
          <a:prstGeom prst="rect">
            <a:avLst/>
          </a:prstGeom>
          <a:noFill/>
          <a:ln w="9525">
            <a:noFill/>
            <a:miter lim="800000"/>
            <a:headEnd/>
            <a:tailEnd/>
          </a:ln>
        </p:spPr>
      </p:pic>
      <p:sp>
        <p:nvSpPr>
          <p:cNvPr id="96260" name="Text Box 4"/>
          <p:cNvSpPr txBox="1">
            <a:spLocks noChangeArrowheads="1"/>
          </p:cNvSpPr>
          <p:nvPr/>
        </p:nvSpPr>
        <p:spPr bwMode="auto">
          <a:xfrm>
            <a:off x="6183313" y="1416050"/>
            <a:ext cx="2593975" cy="701675"/>
          </a:xfrm>
          <a:prstGeom prst="rect">
            <a:avLst/>
          </a:prstGeom>
          <a:noFill/>
          <a:ln w="9525">
            <a:noFill/>
            <a:miter lim="800000"/>
            <a:headEnd/>
            <a:tailEnd/>
          </a:ln>
        </p:spPr>
        <p:txBody>
          <a:bodyPr wrap="none">
            <a:spAutoFit/>
          </a:bodyPr>
          <a:lstStyle/>
          <a:p>
            <a:r>
              <a:rPr lang="en-US" sz="2000"/>
              <a:t>And after insertion of </a:t>
            </a:r>
          </a:p>
          <a:p>
            <a:r>
              <a:rPr lang="en-US" sz="2000"/>
              <a:t>eleven records</a:t>
            </a:r>
          </a:p>
        </p:txBody>
      </p:sp>
      <p:graphicFrame>
        <p:nvGraphicFramePr>
          <p:cNvPr id="5" name="Table 4"/>
          <p:cNvGraphicFramePr>
            <a:graphicFrameLocks noGrp="1"/>
          </p:cNvGraphicFramePr>
          <p:nvPr>
            <p:extLst>
              <p:ext uri="{D42A27DB-BD31-4B8C-83A1-F6EECF244321}">
                <p14:modId xmlns:p14="http://schemas.microsoft.com/office/powerpoint/2010/main" val="602923396"/>
              </p:ext>
            </p:extLst>
          </p:nvPr>
        </p:nvGraphicFramePr>
        <p:xfrm>
          <a:off x="778214" y="2675104"/>
          <a:ext cx="739274" cy="2198456"/>
        </p:xfrm>
        <a:graphic>
          <a:graphicData uri="http://schemas.openxmlformats.org/drawingml/2006/table">
            <a:tbl>
              <a:tblPr firstRow="1" bandRow="1">
                <a:tableStyleId>{5940675A-B579-460E-94D1-54222C63F5DA}</a:tableStyleId>
              </a:tblPr>
              <a:tblGrid>
                <a:gridCol w="208634"/>
                <a:gridCol w="225965"/>
                <a:gridCol w="304675"/>
              </a:tblGrid>
              <a:tr h="274807">
                <a:tc>
                  <a:txBody>
                    <a:bodyPr/>
                    <a:lstStyle/>
                    <a:p>
                      <a:r>
                        <a:rPr lang="en-US" sz="1200" dirty="0" smtClean="0"/>
                        <a:t>0</a:t>
                      </a:r>
                      <a:endParaRPr lang="en-US" sz="1200" dirty="0"/>
                    </a:p>
                  </a:txBody>
                  <a:tcPr/>
                </a:tc>
                <a:tc>
                  <a:txBody>
                    <a:bodyPr/>
                    <a:lstStyle/>
                    <a:p>
                      <a:r>
                        <a:rPr lang="en-US" sz="1200" dirty="0" smtClean="0"/>
                        <a:t>0</a:t>
                      </a:r>
                      <a:endParaRPr lang="en-US" sz="1200" dirty="0"/>
                    </a:p>
                  </a:txBody>
                  <a:tcPr/>
                </a:tc>
                <a:tc>
                  <a:txBody>
                    <a:bodyPr/>
                    <a:lstStyle/>
                    <a:p>
                      <a:r>
                        <a:rPr lang="en-US" sz="1200" dirty="0" smtClean="0"/>
                        <a:t>0</a:t>
                      </a:r>
                      <a:endParaRPr lang="en-US" sz="1200" dirty="0"/>
                    </a:p>
                  </a:txBody>
                  <a:tcPr/>
                </a:tc>
              </a:tr>
              <a:tr h="274807">
                <a:tc>
                  <a:txBody>
                    <a:bodyPr/>
                    <a:lstStyle/>
                    <a:p>
                      <a:r>
                        <a:rPr lang="en-US" sz="1200" dirty="0" smtClean="0"/>
                        <a:t>0</a:t>
                      </a:r>
                      <a:endParaRPr lang="en-US" sz="1200" dirty="0"/>
                    </a:p>
                  </a:txBody>
                  <a:tcPr/>
                </a:tc>
                <a:tc>
                  <a:txBody>
                    <a:bodyPr/>
                    <a:lstStyle/>
                    <a:p>
                      <a:r>
                        <a:rPr lang="en-US" sz="1200" dirty="0" smtClean="0"/>
                        <a:t>0</a:t>
                      </a:r>
                      <a:endParaRPr lang="en-US" sz="1200" dirty="0"/>
                    </a:p>
                  </a:txBody>
                  <a:tcPr/>
                </a:tc>
                <a:tc>
                  <a:txBody>
                    <a:bodyPr/>
                    <a:lstStyle/>
                    <a:p>
                      <a:r>
                        <a:rPr lang="en-US" sz="1200" dirty="0" smtClean="0"/>
                        <a:t>1</a:t>
                      </a:r>
                      <a:endParaRPr lang="en-US" sz="1200" dirty="0"/>
                    </a:p>
                  </a:txBody>
                  <a:tcPr/>
                </a:tc>
              </a:tr>
              <a:tr h="274807">
                <a:tc>
                  <a:txBody>
                    <a:bodyPr/>
                    <a:lstStyle/>
                    <a:p>
                      <a:r>
                        <a:rPr lang="en-US" sz="1200" dirty="0" smtClean="0"/>
                        <a:t>0</a:t>
                      </a:r>
                      <a:endParaRPr lang="en-US" sz="1200" dirty="0"/>
                    </a:p>
                  </a:txBody>
                  <a:tcPr/>
                </a:tc>
                <a:tc>
                  <a:txBody>
                    <a:bodyPr/>
                    <a:lstStyle/>
                    <a:p>
                      <a:r>
                        <a:rPr lang="en-US" sz="1200" dirty="0" smtClean="0"/>
                        <a:t>1</a:t>
                      </a:r>
                      <a:endParaRPr lang="en-US" sz="1200" dirty="0"/>
                    </a:p>
                  </a:txBody>
                  <a:tcPr/>
                </a:tc>
                <a:tc>
                  <a:txBody>
                    <a:bodyPr/>
                    <a:lstStyle/>
                    <a:p>
                      <a:r>
                        <a:rPr lang="en-US" sz="1200" dirty="0" smtClean="0"/>
                        <a:t>0</a:t>
                      </a:r>
                      <a:endParaRPr lang="en-US" sz="1200" dirty="0"/>
                    </a:p>
                  </a:txBody>
                  <a:tcPr/>
                </a:tc>
              </a:tr>
              <a:tr h="274807">
                <a:tc>
                  <a:txBody>
                    <a:bodyPr/>
                    <a:lstStyle/>
                    <a:p>
                      <a:r>
                        <a:rPr lang="en-US" sz="1200" dirty="0" smtClean="0"/>
                        <a:t>0</a:t>
                      </a:r>
                      <a:endParaRPr lang="en-US" sz="1200" dirty="0"/>
                    </a:p>
                  </a:txBody>
                  <a:tcPr/>
                </a:tc>
                <a:tc>
                  <a:txBody>
                    <a:bodyPr/>
                    <a:lstStyle/>
                    <a:p>
                      <a:r>
                        <a:rPr lang="en-US" sz="1200" dirty="0" smtClean="0"/>
                        <a:t>1</a:t>
                      </a:r>
                      <a:endParaRPr lang="en-US" sz="1200" dirty="0"/>
                    </a:p>
                  </a:txBody>
                  <a:tcPr/>
                </a:tc>
                <a:tc>
                  <a:txBody>
                    <a:bodyPr/>
                    <a:lstStyle/>
                    <a:p>
                      <a:r>
                        <a:rPr lang="en-US" sz="1200" dirty="0" smtClean="0"/>
                        <a:t>1</a:t>
                      </a:r>
                      <a:endParaRPr lang="en-US" sz="1200" dirty="0"/>
                    </a:p>
                  </a:txBody>
                  <a:tcPr/>
                </a:tc>
              </a:tr>
              <a:tr h="274807">
                <a:tc>
                  <a:txBody>
                    <a:bodyPr/>
                    <a:lstStyle/>
                    <a:p>
                      <a:r>
                        <a:rPr lang="en-US" sz="1200" dirty="0" smtClean="0"/>
                        <a:t>1</a:t>
                      </a:r>
                      <a:endParaRPr lang="en-US" sz="1200" dirty="0"/>
                    </a:p>
                  </a:txBody>
                  <a:tcPr/>
                </a:tc>
                <a:tc>
                  <a:txBody>
                    <a:bodyPr/>
                    <a:lstStyle/>
                    <a:p>
                      <a:r>
                        <a:rPr lang="en-US" sz="1200" dirty="0" smtClean="0"/>
                        <a:t>0</a:t>
                      </a:r>
                      <a:endParaRPr lang="en-US" sz="1200" dirty="0"/>
                    </a:p>
                  </a:txBody>
                  <a:tcPr/>
                </a:tc>
                <a:tc>
                  <a:txBody>
                    <a:bodyPr/>
                    <a:lstStyle/>
                    <a:p>
                      <a:r>
                        <a:rPr lang="en-US" sz="1200" dirty="0" smtClean="0"/>
                        <a:t>0</a:t>
                      </a:r>
                      <a:endParaRPr lang="en-US" sz="1200" dirty="0"/>
                    </a:p>
                  </a:txBody>
                  <a:tcPr/>
                </a:tc>
              </a:tr>
              <a:tr h="274807">
                <a:tc>
                  <a:txBody>
                    <a:bodyPr/>
                    <a:lstStyle/>
                    <a:p>
                      <a:r>
                        <a:rPr lang="en-US" sz="1200" dirty="0" smtClean="0"/>
                        <a:t>1</a:t>
                      </a:r>
                      <a:endParaRPr lang="en-US" sz="1200" dirty="0"/>
                    </a:p>
                  </a:txBody>
                  <a:tcPr/>
                </a:tc>
                <a:tc>
                  <a:txBody>
                    <a:bodyPr/>
                    <a:lstStyle/>
                    <a:p>
                      <a:r>
                        <a:rPr lang="en-US" sz="1200" dirty="0" smtClean="0"/>
                        <a:t>0</a:t>
                      </a:r>
                      <a:endParaRPr lang="en-US" sz="1200" dirty="0"/>
                    </a:p>
                  </a:txBody>
                  <a:tcPr/>
                </a:tc>
                <a:tc>
                  <a:txBody>
                    <a:bodyPr/>
                    <a:lstStyle/>
                    <a:p>
                      <a:r>
                        <a:rPr lang="en-US" sz="1200" dirty="0" smtClean="0"/>
                        <a:t>1</a:t>
                      </a:r>
                      <a:endParaRPr lang="en-US" sz="1200" dirty="0"/>
                    </a:p>
                  </a:txBody>
                  <a:tcPr/>
                </a:tc>
              </a:tr>
              <a:tr h="274807">
                <a:tc>
                  <a:txBody>
                    <a:bodyPr/>
                    <a:lstStyle/>
                    <a:p>
                      <a:r>
                        <a:rPr lang="en-US" sz="1200" dirty="0" smtClean="0"/>
                        <a:t>1</a:t>
                      </a:r>
                      <a:endParaRPr lang="en-US" sz="1200" dirty="0"/>
                    </a:p>
                  </a:txBody>
                  <a:tcPr/>
                </a:tc>
                <a:tc>
                  <a:txBody>
                    <a:bodyPr/>
                    <a:lstStyle/>
                    <a:p>
                      <a:r>
                        <a:rPr lang="en-US" sz="1200" dirty="0" smtClean="0"/>
                        <a:t>1</a:t>
                      </a:r>
                      <a:endParaRPr lang="en-US" sz="1200" dirty="0"/>
                    </a:p>
                  </a:txBody>
                  <a:tcPr/>
                </a:tc>
                <a:tc>
                  <a:txBody>
                    <a:bodyPr/>
                    <a:lstStyle/>
                    <a:p>
                      <a:r>
                        <a:rPr lang="en-US" sz="1200" dirty="0" smtClean="0"/>
                        <a:t>0</a:t>
                      </a:r>
                      <a:endParaRPr lang="en-US" sz="1200" dirty="0"/>
                    </a:p>
                  </a:txBody>
                  <a:tcPr/>
                </a:tc>
              </a:tr>
              <a:tr h="274807">
                <a:tc>
                  <a:txBody>
                    <a:bodyPr/>
                    <a:lstStyle/>
                    <a:p>
                      <a:r>
                        <a:rPr lang="en-US" sz="1200" dirty="0" smtClean="0"/>
                        <a:t>1</a:t>
                      </a:r>
                      <a:endParaRPr lang="en-US" sz="1200" dirty="0"/>
                    </a:p>
                  </a:txBody>
                  <a:tcPr/>
                </a:tc>
                <a:tc>
                  <a:txBody>
                    <a:bodyPr/>
                    <a:lstStyle/>
                    <a:p>
                      <a:r>
                        <a:rPr lang="en-US" sz="1200" dirty="0" smtClean="0"/>
                        <a:t>1</a:t>
                      </a:r>
                      <a:endParaRPr lang="en-US" sz="1200" dirty="0"/>
                    </a:p>
                  </a:txBody>
                  <a:tcPr/>
                </a:tc>
                <a:tc>
                  <a:txBody>
                    <a:bodyPr/>
                    <a:lstStyle/>
                    <a:p>
                      <a:r>
                        <a:rPr lang="en-US" sz="1200" dirty="0" smtClean="0"/>
                        <a:t>1</a:t>
                      </a:r>
                      <a:endParaRPr lang="en-US" sz="1200" dirty="0"/>
                    </a:p>
                  </a:txBody>
                  <a:tcPr/>
                </a:tc>
              </a:tr>
            </a:tbl>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DB6</Template>
  <TotalTime>44791</TotalTime>
  <Words>9997</Words>
  <Application>Microsoft Office PowerPoint</Application>
  <PresentationFormat>On-screen Show (4:3)</PresentationFormat>
  <Paragraphs>868</Paragraphs>
  <Slides>108</Slides>
  <Notes>104</Notes>
  <HiddenSlides>0</HiddenSlides>
  <MMClips>0</MMClips>
  <ScaleCrop>false</ScaleCrop>
  <HeadingPairs>
    <vt:vector size="8" baseType="variant">
      <vt:variant>
        <vt:lpstr>Theme</vt:lpstr>
      </vt:variant>
      <vt:variant>
        <vt:i4>1</vt:i4>
      </vt:variant>
      <vt:variant>
        <vt:lpstr>Embedded OLE Servers</vt:lpstr>
      </vt:variant>
      <vt:variant>
        <vt:i4>2</vt:i4>
      </vt:variant>
      <vt:variant>
        <vt:lpstr>Slide Titles</vt:lpstr>
      </vt:variant>
      <vt:variant>
        <vt:i4>108</vt:i4>
      </vt:variant>
      <vt:variant>
        <vt:lpstr>Custom Shows</vt:lpstr>
      </vt:variant>
      <vt:variant>
        <vt:i4>1</vt:i4>
      </vt:variant>
    </vt:vector>
  </HeadingPairs>
  <TitlesOfParts>
    <vt:vector size="112" baseType="lpstr">
      <vt:lpstr>2_db-5-grey</vt:lpstr>
      <vt:lpstr>Clip</vt:lpstr>
      <vt:lpstr>Equation</vt:lpstr>
      <vt:lpstr>Chapter 11: Indexing and Hashing</vt:lpstr>
      <vt:lpstr>Chapter 12:  Indexing and Hashing</vt:lpstr>
      <vt:lpstr>Basic Concept</vt:lpstr>
      <vt:lpstr>Basic Concept</vt:lpstr>
      <vt:lpstr>Index Evaluation Metrics</vt:lpstr>
      <vt:lpstr>Basic Concepts</vt:lpstr>
      <vt:lpstr>Ordered Indices</vt:lpstr>
      <vt:lpstr>PowerPoint Presentation</vt:lpstr>
      <vt:lpstr>Dense and Sparse Indices</vt:lpstr>
      <vt:lpstr>Dense Index Files</vt:lpstr>
      <vt:lpstr>Dense Index Files (Cont.)</vt:lpstr>
      <vt:lpstr>Sparse Index Files</vt:lpstr>
      <vt:lpstr>Dense Vs Sparse Indices</vt:lpstr>
      <vt:lpstr>Secondary Indices</vt:lpstr>
      <vt:lpstr>Secondary Indices</vt:lpstr>
      <vt:lpstr>Secondary Indices are always Dense</vt:lpstr>
      <vt:lpstr>Secondary Indices</vt:lpstr>
      <vt:lpstr>Secondary Indices Example</vt:lpstr>
      <vt:lpstr>Primary and Secondary Indices</vt:lpstr>
      <vt:lpstr>Multilevel Index, Why?</vt:lpstr>
      <vt:lpstr>Multilevel Index, Why?</vt:lpstr>
      <vt:lpstr>Multilevel Index</vt:lpstr>
      <vt:lpstr>Multilevel Index (Cont.)</vt:lpstr>
      <vt:lpstr>Index Update:  Deletion (Book)</vt:lpstr>
      <vt:lpstr>Index Update:  Insertion (Book)</vt:lpstr>
      <vt:lpstr>Multiple-Key Access</vt:lpstr>
      <vt:lpstr>Indices on Multiple Keys</vt:lpstr>
      <vt:lpstr>Indices on Multiple Attributes</vt:lpstr>
      <vt:lpstr>Images of Indices</vt:lpstr>
      <vt:lpstr>Images of Indices</vt:lpstr>
      <vt:lpstr>Images of Indices</vt:lpstr>
      <vt:lpstr>Images of Indices</vt:lpstr>
      <vt:lpstr>Images of Indices</vt:lpstr>
      <vt:lpstr>B+-Tree Index Files</vt:lpstr>
      <vt:lpstr>B+-Tree Index Files</vt:lpstr>
      <vt:lpstr>Example of B+-Tree</vt:lpstr>
      <vt:lpstr>B+-Tree Index Files (Cont.)</vt:lpstr>
      <vt:lpstr>B+-Tree Node Structure</vt:lpstr>
      <vt:lpstr>Leaf Nodes in B+-Trees</vt:lpstr>
      <vt:lpstr>Non-Leaf Nodes in B+-Trees</vt:lpstr>
      <vt:lpstr>Example of B+-tree</vt:lpstr>
      <vt:lpstr>Example of B+-tree</vt:lpstr>
      <vt:lpstr>Observations about B+-trees</vt:lpstr>
      <vt:lpstr>Queries on B+-Trees</vt:lpstr>
      <vt:lpstr>Handling Duplicates</vt:lpstr>
      <vt:lpstr>Queries on B+-Trees (Cont.)</vt:lpstr>
      <vt:lpstr>Diff. Bet B+-Tree and in-memory Tree</vt:lpstr>
      <vt:lpstr>Updates on B+-Trees:  Insertion</vt:lpstr>
      <vt:lpstr>Updates on B+-Trees:  Insertion (Cont.)</vt:lpstr>
      <vt:lpstr>B+-Tree  Insertion</vt:lpstr>
      <vt:lpstr>B+-Tree  Insertion</vt:lpstr>
      <vt:lpstr>Insertion in B+-Trees (Cont.)</vt:lpstr>
      <vt:lpstr>Updates on B+-Trees: Deletion</vt:lpstr>
      <vt:lpstr>Updates on B+-Trees:  Deletion</vt:lpstr>
      <vt:lpstr>Examples of B+-Tree Deletion</vt:lpstr>
      <vt:lpstr>Examples of B+-tree Deletion (Cont.)</vt:lpstr>
      <vt:lpstr>Example of B+-tree Deletion (Cont.)</vt:lpstr>
      <vt:lpstr>Non-Unique Search Keys</vt:lpstr>
      <vt:lpstr>Non-Unique Search Keys</vt:lpstr>
      <vt:lpstr>Non-Unique Search Keys</vt:lpstr>
      <vt:lpstr>B+-Tree File Organization</vt:lpstr>
      <vt:lpstr>B+-Tree File Organization (Cont.)</vt:lpstr>
      <vt:lpstr>B+-Tree File Organization</vt:lpstr>
      <vt:lpstr>Secondary Indices and Record Reallocation</vt:lpstr>
      <vt:lpstr>Indexing Strings</vt:lpstr>
      <vt:lpstr>B-Tree Index Files</vt:lpstr>
      <vt:lpstr>B-Tree Index File Example</vt:lpstr>
      <vt:lpstr>B-Tree Index Files (Cont.)</vt:lpstr>
      <vt:lpstr>B+ Tree vs. B Tree</vt:lpstr>
      <vt:lpstr>Hashing</vt:lpstr>
      <vt:lpstr>PowerPoint Presentation</vt:lpstr>
      <vt:lpstr>Static Hashing</vt:lpstr>
      <vt:lpstr>Static Hashing</vt:lpstr>
      <vt:lpstr>Static Hashing</vt:lpstr>
      <vt:lpstr>Example of Hash File Organization</vt:lpstr>
      <vt:lpstr>Example of Hash File Organization </vt:lpstr>
      <vt:lpstr>Hash Function</vt:lpstr>
      <vt:lpstr>Hash Function</vt:lpstr>
      <vt:lpstr>Hash Functions</vt:lpstr>
      <vt:lpstr>Hash Functions</vt:lpstr>
      <vt:lpstr>Handling of Bucket Overflows</vt:lpstr>
      <vt:lpstr>Handling of Bucket Overflows</vt:lpstr>
      <vt:lpstr>Handling of Bucket Overflows (Cont.)</vt:lpstr>
      <vt:lpstr>Closed and Open Hashing</vt:lpstr>
      <vt:lpstr>Hash Indices</vt:lpstr>
      <vt:lpstr>Example of Hash Index</vt:lpstr>
      <vt:lpstr>Deficiencies of Static Hashing</vt:lpstr>
      <vt:lpstr>Dynamic Hashing</vt:lpstr>
      <vt:lpstr>General Extendable Hash Structure </vt:lpstr>
      <vt:lpstr>Use of Extendable Hash Structure</vt:lpstr>
      <vt:lpstr>Insertion in Extendable Hash Structure (Cont) </vt:lpstr>
      <vt:lpstr>Deletion in Extendable Hash Structure</vt:lpstr>
      <vt:lpstr>Use of Extendable Hash Structure:  Example</vt:lpstr>
      <vt:lpstr>Example (Cont.)</vt:lpstr>
      <vt:lpstr>Example (Cont.)</vt:lpstr>
      <vt:lpstr>Example (Cont.)</vt:lpstr>
      <vt:lpstr>Example (Cont.)</vt:lpstr>
      <vt:lpstr>Example (Cont.)</vt:lpstr>
      <vt:lpstr>Example (Cont.)</vt:lpstr>
      <vt:lpstr>Example (Cont.)</vt:lpstr>
      <vt:lpstr>Static Hashing vs. Dynamic Hashing</vt:lpstr>
      <vt:lpstr>Static Hashing vs. Dynamic Hashing</vt:lpstr>
      <vt:lpstr>Comparison of Ordered Indexing and Hashing</vt:lpstr>
      <vt:lpstr>Comparison of Ordered Indexing and Hashing</vt:lpstr>
      <vt:lpstr>Comparison of Ordered Indexing and Hashing</vt:lpstr>
      <vt:lpstr>Comparison of Ordered Indexing and Hashing</vt:lpstr>
      <vt:lpstr>Index Definition in SQL</vt:lpstr>
      <vt:lpstr>End of Chapter</vt:lpstr>
      <vt:lpstr>Custom Show 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11: Indexing and Hashing</dc:title>
  <dc:creator>Silberschatz, Korth and Sudarshan</dc:creator>
  <cp:lastModifiedBy>USER</cp:lastModifiedBy>
  <cp:revision>304</cp:revision>
  <cp:lastPrinted>2005-01-10T21:51:57Z</cp:lastPrinted>
  <dcterms:created xsi:type="dcterms:W3CDTF">2009-12-23T00:01:06Z</dcterms:created>
  <dcterms:modified xsi:type="dcterms:W3CDTF">2024-02-22T03:57:45Z</dcterms:modified>
</cp:coreProperties>
</file>